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67" r:id="rId3"/>
    <p:sldId id="268" r:id="rId4"/>
    <p:sldId id="282" r:id="rId5"/>
    <p:sldId id="281" r:id="rId6"/>
    <p:sldId id="283" r:id="rId7"/>
    <p:sldId id="286" r:id="rId8"/>
    <p:sldId id="287" r:id="rId9"/>
    <p:sldId id="288" r:id="rId10"/>
    <p:sldId id="289" r:id="rId11"/>
    <p:sldId id="296" r:id="rId12"/>
    <p:sldId id="290" r:id="rId13"/>
    <p:sldId id="291" r:id="rId14"/>
    <p:sldId id="292" r:id="rId15"/>
    <p:sldId id="297" r:id="rId16"/>
    <p:sldId id="293" r:id="rId17"/>
    <p:sldId id="298" r:id="rId18"/>
    <p:sldId id="294" r:id="rId19"/>
    <p:sldId id="299" r:id="rId20"/>
    <p:sldId id="300" r:id="rId21"/>
    <p:sldId id="301" r:id="rId22"/>
    <p:sldId id="302" r:id="rId23"/>
    <p:sldId id="295" r:id="rId24"/>
    <p:sldId id="303" r:id="rId25"/>
    <p:sldId id="304" r:id="rId26"/>
    <p:sldId id="273" r:id="rId27"/>
    <p:sldId id="306" r:id="rId28"/>
    <p:sldId id="305" r:id="rId29"/>
    <p:sldId id="307" r:id="rId30"/>
    <p:sldId id="309" r:id="rId31"/>
    <p:sldId id="310" r:id="rId32"/>
    <p:sldId id="311" r:id="rId33"/>
    <p:sldId id="312" r:id="rId34"/>
    <p:sldId id="313" r:id="rId35"/>
    <p:sldId id="314" r:id="rId36"/>
    <p:sldId id="315" r:id="rId37"/>
    <p:sldId id="317" r:id="rId38"/>
    <p:sldId id="316" r:id="rId39"/>
    <p:sldId id="318" r:id="rId40"/>
    <p:sldId id="319" r:id="rId41"/>
    <p:sldId id="320" r:id="rId42"/>
    <p:sldId id="321" r:id="rId43"/>
    <p:sldId id="322" r:id="rId44"/>
    <p:sldId id="323" r:id="rId45"/>
    <p:sldId id="375" r:id="rId46"/>
    <p:sldId id="325" r:id="rId47"/>
    <p:sldId id="329" r:id="rId48"/>
    <p:sldId id="324" r:id="rId49"/>
    <p:sldId id="326" r:id="rId50"/>
    <p:sldId id="327" r:id="rId51"/>
    <p:sldId id="371" r:id="rId52"/>
    <p:sldId id="328" r:id="rId53"/>
    <p:sldId id="330" r:id="rId54"/>
    <p:sldId id="331" r:id="rId55"/>
    <p:sldId id="332" r:id="rId56"/>
    <p:sldId id="333" r:id="rId57"/>
    <p:sldId id="334" r:id="rId58"/>
    <p:sldId id="335" r:id="rId59"/>
    <p:sldId id="336" r:id="rId60"/>
    <p:sldId id="337" r:id="rId61"/>
    <p:sldId id="361" r:id="rId62"/>
    <p:sldId id="338" r:id="rId63"/>
    <p:sldId id="364" r:id="rId64"/>
    <p:sldId id="362" r:id="rId65"/>
    <p:sldId id="376" r:id="rId66"/>
    <p:sldId id="340" r:id="rId67"/>
    <p:sldId id="343" r:id="rId68"/>
    <p:sldId id="341" r:id="rId69"/>
    <p:sldId id="342" r:id="rId70"/>
    <p:sldId id="345" r:id="rId71"/>
    <p:sldId id="346" r:id="rId72"/>
    <p:sldId id="347" r:id="rId73"/>
    <p:sldId id="348" r:id="rId74"/>
    <p:sldId id="349" r:id="rId75"/>
    <p:sldId id="350" r:id="rId76"/>
    <p:sldId id="373" r:id="rId77"/>
    <p:sldId id="370" r:id="rId7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96"/>
    <p:restoredTop sz="94676"/>
  </p:normalViewPr>
  <p:slideViewPr>
    <p:cSldViewPr snapToGrid="0" snapToObjects="1">
      <p:cViewPr varScale="1">
        <p:scale>
          <a:sx n="112" d="100"/>
          <a:sy n="112" d="100"/>
        </p:scale>
        <p:origin x="46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2.png>
</file>

<file path=ppt/media/image3.jpeg>
</file>

<file path=ppt/media/image31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50.png>
</file>

<file path=ppt/media/image51.png>
</file>

<file path=ppt/media/image52.tiff>
</file>

<file path=ppt/media/image6.png>
</file>

<file path=ppt/media/image64.png>
</file>

<file path=ppt/media/image65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189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95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497355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2860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504697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9634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347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325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495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148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9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266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578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14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649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135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529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mustafaalghali1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20.emf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32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1.emf"/><Relationship Id="rId4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mathworld.wolfram.com/Convolution.html" TargetMode="External"/><Relationship Id="rId4" Type="http://schemas.openxmlformats.org/officeDocument/2006/relationships/image" Target="../media/image33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4.emf"/><Relationship Id="rId7" Type="http://schemas.openxmlformats.org/officeDocument/2006/relationships/image" Target="../media/image25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emf"/><Relationship Id="rId5" Type="http://schemas.openxmlformats.org/officeDocument/2006/relationships/image" Target="../media/image33.emf"/><Relationship Id="rId4" Type="http://schemas.openxmlformats.org/officeDocument/2006/relationships/image" Target="../media/image20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emf"/><Relationship Id="rId4" Type="http://schemas.openxmlformats.org/officeDocument/2006/relationships/image" Target="../media/image3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49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8.emf"/><Relationship Id="rId5" Type="http://schemas.openxmlformats.org/officeDocument/2006/relationships/image" Target="../media/image35.emf"/><Relationship Id="rId4" Type="http://schemas.openxmlformats.org/officeDocument/2006/relationships/image" Target="../media/image33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7" Type="http://schemas.openxmlformats.org/officeDocument/2006/relationships/image" Target="../media/image35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33.emf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tiff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7" Type="http://schemas.openxmlformats.org/officeDocument/2006/relationships/image" Target="../media/image35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emf"/><Relationship Id="rId5" Type="http://schemas.openxmlformats.org/officeDocument/2006/relationships/image" Target="../media/image34.emf"/><Relationship Id="rId4" Type="http://schemas.openxmlformats.org/officeDocument/2006/relationships/image" Target="../media/image57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playground.tensorflow.org/#activation=relu&amp;regularization=L2&amp;batchSize=13&amp;dataset=spiral&amp;regDataset=reg-plane&amp;learningRate=0.03&amp;regularizationRate=0.001&amp;noise=5&amp;networkShape=4,3&amp;seed=0.18021&amp;showTestData=false&amp;discretize=false&amp;percTrainData=70&amp;x=true&amp;y=true&amp;xTimesY=true&amp;xSquared=true&amp;ySquared=true&amp;cosX=false&amp;sinX=true&amp;cosY=false&amp;sinY=false&amp;collectStats=false&amp;problem=classification&amp;initZero=false&amp;hideText=false&amp;problem_hide=false" TargetMode="External"/><Relationship Id="rId2" Type="http://schemas.openxmlformats.org/officeDocument/2006/relationships/hyperlink" Target="https://playground.tensorflow.org/#activation=relu&amp;regularization=L2&amp;batchSize=13&amp;dataset=spiral&amp;regDataset=reg-plane&amp;learningRate=0.03&amp;regularizationRate=0.001&amp;noise=5&amp;networkShape=4,3,2&amp;seed=0.18021&amp;showTestData=false&amp;discretize=false&amp;percTrainData=70&amp;x=true&amp;y=true&amp;xTimesY=true&amp;xSquared=true&amp;ySquared=true&amp;cosX=false&amp;sinX=true&amp;cosY=false&amp;sinY=false&amp;collectStats=false&amp;problem=classification&amp;initZero=false&amp;hideText=false&amp;problem_hide=false" TargetMode="Externa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9.emf"/><Relationship Id="rId4" Type="http://schemas.openxmlformats.org/officeDocument/2006/relationships/image" Target="../media/image48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2.emf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scs.ryerson.ca/~aharley/vis/conv/" TargetMode="External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3" Type="http://schemas.openxmlformats.org/officeDocument/2006/relationships/image" Target="../media/image13.emf"/><Relationship Id="rId7" Type="http://schemas.openxmlformats.org/officeDocument/2006/relationships/image" Target="../media/image17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Relationship Id="rId9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80441-8B14-6D4D-8BC4-1CDF7C62A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23161"/>
            <a:ext cx="8770865" cy="1660968"/>
          </a:xfrm>
        </p:spPr>
        <p:txBody>
          <a:bodyPr/>
          <a:lstStyle/>
          <a:p>
            <a:pPr algn="ctr"/>
            <a:br>
              <a:rPr lang="en-US" sz="48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800" dirty="0" err="1">
                <a:solidFill>
                  <a:schemeClr val="accent1">
                    <a:lumMod val="50000"/>
                  </a:schemeClr>
                </a:solidFill>
              </a:rPr>
              <a:t>IndabaX</a:t>
            </a:r>
            <a:r>
              <a:rPr lang="en-US" sz="48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4800" dirty="0" err="1">
                <a:solidFill>
                  <a:schemeClr val="accent1">
                    <a:lumMod val="50000"/>
                  </a:schemeClr>
                </a:solidFill>
              </a:rPr>
              <a:t>Rwnada</a:t>
            </a:r>
            <a:br>
              <a:rPr lang="en-US" sz="4800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800" dirty="0">
                <a:solidFill>
                  <a:schemeClr val="accent1">
                    <a:lumMod val="50000"/>
                  </a:schemeClr>
                </a:solidFill>
              </a:rPr>
              <a:t>CNN overview</a:t>
            </a: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C7E2BB2-2D93-DD4B-A989-19E957E86A49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A443DC-78FF-6D4F-9D26-E08A67695903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4">
            <a:extLst>
              <a:ext uri="{FF2B5EF4-FFF2-40B4-BE49-F238E27FC236}">
                <a16:creationId xmlns:a16="http://schemas.microsoft.com/office/drawing/2014/main" id="{402F44E7-675A-7C4D-9322-1678A823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762409-BBF9-1D45-AE0E-6AD024FDB505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B1BAC9-14B8-5B42-9BB7-FBD4261E5353}"/>
              </a:ext>
            </a:extLst>
          </p:cNvPr>
          <p:cNvSpPr txBox="1"/>
          <p:nvPr/>
        </p:nvSpPr>
        <p:spPr>
          <a:xfrm>
            <a:off x="1062990" y="5692140"/>
            <a:ext cx="25374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Mustafa Alghali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4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Deciding is hard 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ACEB406-4468-0D43-B76A-30238002B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37" y="2050622"/>
            <a:ext cx="3515522" cy="3408366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0FF578C-6AC0-C64C-B8E5-98E56577D1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2049461"/>
            <a:ext cx="3496022" cy="3389461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B36A7AD-06DD-CF4D-AF64-D974651AE957}"/>
              </a:ext>
            </a:extLst>
          </p:cNvPr>
          <p:cNvSpPr txBox="1"/>
          <p:nvPr/>
        </p:nvSpPr>
        <p:spPr>
          <a:xfrm>
            <a:off x="4541837" y="1592262"/>
            <a:ext cx="2887650" cy="4270400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700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5632EA-3670-314E-8B73-3460DE0E3287}"/>
              </a:ext>
            </a:extLst>
          </p:cNvPr>
          <p:cNvSpPr txBox="1"/>
          <p:nvPr/>
        </p:nvSpPr>
        <p:spPr>
          <a:xfrm>
            <a:off x="5210509" y="677862"/>
            <a:ext cx="1541128" cy="305160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900" dirty="0">
                <a:solidFill>
                  <a:srgbClr val="00206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77201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Computers are literals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0029CCD-F9DB-094F-A1AF-E3D659E17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13" y="2049460"/>
            <a:ext cx="3474146" cy="336825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102109-D974-0E40-B0E3-A1FED623C5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595" y="2049461"/>
            <a:ext cx="3506441" cy="339956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28D3C5-2CA0-D04F-A2DA-47F307BEEB44}"/>
              </a:ext>
            </a:extLst>
          </p:cNvPr>
          <p:cNvSpPr txBox="1"/>
          <p:nvPr/>
        </p:nvSpPr>
        <p:spPr>
          <a:xfrm>
            <a:off x="4541837" y="1592262"/>
            <a:ext cx="2887650" cy="4270400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700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BDB1E2-102D-4344-8246-996BBCFE5311}"/>
              </a:ext>
            </a:extLst>
          </p:cNvPr>
          <p:cNvSpPr txBox="1"/>
          <p:nvPr/>
        </p:nvSpPr>
        <p:spPr>
          <a:xfrm>
            <a:off x="5210509" y="677862"/>
            <a:ext cx="1541128" cy="305160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900" dirty="0">
                <a:solidFill>
                  <a:srgbClr val="002060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140458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What computer see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E4DD38-3F06-804E-A0D3-386B9CEEB4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437" y="1536911"/>
            <a:ext cx="4495800" cy="435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660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1E4D92C-687B-3546-8353-EC565F67A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513" y="2049460"/>
            <a:ext cx="3474146" cy="33682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9338647-8A7B-554B-9108-31000C169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595" y="2049461"/>
            <a:ext cx="3506441" cy="3399562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AF59527-769E-2C4F-9C34-88D5F928E6ED}"/>
              </a:ext>
            </a:extLst>
          </p:cNvPr>
          <p:cNvSpPr txBox="1"/>
          <p:nvPr/>
        </p:nvSpPr>
        <p:spPr>
          <a:xfrm>
            <a:off x="4729645" y="1598385"/>
            <a:ext cx="2887650" cy="4270400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700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DA0353-EB92-5F46-83D6-A57748F77F42}"/>
              </a:ext>
            </a:extLst>
          </p:cNvPr>
          <p:cNvSpPr txBox="1"/>
          <p:nvPr/>
        </p:nvSpPr>
        <p:spPr>
          <a:xfrm>
            <a:off x="5227637" y="2122057"/>
            <a:ext cx="1541128" cy="305160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9900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1661466-2CC3-AD49-A6EB-DF10916C922A}"/>
              </a:ext>
            </a:extLst>
          </p:cNvPr>
          <p:cNvSpPr txBox="1"/>
          <p:nvPr/>
        </p:nvSpPr>
        <p:spPr>
          <a:xfrm>
            <a:off x="1319347" y="7950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Computers are literals </a:t>
            </a:r>
          </a:p>
        </p:txBody>
      </p:sp>
    </p:spTree>
    <p:extLst>
      <p:ext uri="{BB962C8B-B14F-4D97-AF65-F5344CB8AC3E}">
        <p14:creationId xmlns:p14="http://schemas.microsoft.com/office/powerpoint/2010/main" val="998091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A39351-350E-3E44-8803-3488667E1AAE}"/>
              </a:ext>
            </a:extLst>
          </p:cNvPr>
          <p:cNvSpPr txBox="1"/>
          <p:nvPr/>
        </p:nvSpPr>
        <p:spPr>
          <a:xfrm>
            <a:off x="926464" y="584905"/>
            <a:ext cx="708399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Our target is to match image pieces! 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7FB84A-BD99-AA45-969A-9E1EC7635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37" y="2050622"/>
            <a:ext cx="3515522" cy="34083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E89BAAB-6D76-F84E-8608-4CCF29C4C8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2049461"/>
            <a:ext cx="3496022" cy="338946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7D633CF-B26B-0946-9D8D-9A645DC4E9FE}"/>
              </a:ext>
            </a:extLst>
          </p:cNvPr>
          <p:cNvSpPr txBox="1"/>
          <p:nvPr/>
        </p:nvSpPr>
        <p:spPr>
          <a:xfrm>
            <a:off x="5595868" y="808308"/>
            <a:ext cx="1000915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dirty="0">
                <a:solidFill>
                  <a:srgbClr val="002060"/>
                </a:solidFill>
              </a:rPr>
              <a:t>=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80E02DD-C410-F24E-9DA4-5AC2300A4F99}"/>
              </a:ext>
            </a:extLst>
          </p:cNvPr>
          <p:cNvCxnSpPr>
            <a:endCxn id="16" idx="1"/>
          </p:cNvCxnSpPr>
          <p:nvPr/>
        </p:nvCxnSpPr>
        <p:spPr>
          <a:xfrm flipV="1">
            <a:off x="1417637" y="1454639"/>
            <a:ext cx="4178231" cy="975823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50219AF-E7E7-F447-9177-FD1DA0EF439F}"/>
              </a:ext>
            </a:extLst>
          </p:cNvPr>
          <p:cNvCxnSpPr>
            <a:stCxn id="16" idx="3"/>
          </p:cNvCxnSpPr>
          <p:nvPr/>
        </p:nvCxnSpPr>
        <p:spPr>
          <a:xfrm>
            <a:off x="6596783" y="1454639"/>
            <a:ext cx="2159514" cy="1356710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22CD7E5-EEFF-8748-B4D0-18D3AA7674AB}"/>
              </a:ext>
            </a:extLst>
          </p:cNvPr>
          <p:cNvSpPr txBox="1"/>
          <p:nvPr/>
        </p:nvSpPr>
        <p:spPr>
          <a:xfrm>
            <a:off x="5377441" y="5447588"/>
            <a:ext cx="1000915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dirty="0">
                <a:solidFill>
                  <a:srgbClr val="002060"/>
                </a:solidFill>
              </a:rPr>
              <a:t>=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88D32D2-D7E4-9B45-A159-DEC7B31008AA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1412203" y="5110140"/>
            <a:ext cx="3965238" cy="983779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21051C7-5D8B-9748-A0A5-CAAE7CAF2EE2}"/>
              </a:ext>
            </a:extLst>
          </p:cNvPr>
          <p:cNvCxnSpPr>
            <a:stCxn id="20" idx="3"/>
          </p:cNvCxnSpPr>
          <p:nvPr/>
        </p:nvCxnSpPr>
        <p:spPr>
          <a:xfrm flipV="1">
            <a:off x="6378356" y="4090205"/>
            <a:ext cx="1758434" cy="2003714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BA9C89E8-5B89-8842-909D-6E08BD93CB2F}"/>
              </a:ext>
            </a:extLst>
          </p:cNvPr>
          <p:cNvSpPr txBox="1"/>
          <p:nvPr/>
        </p:nvSpPr>
        <p:spPr>
          <a:xfrm>
            <a:off x="5594845" y="3014189"/>
            <a:ext cx="1000915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dirty="0">
                <a:solidFill>
                  <a:srgbClr val="002060"/>
                </a:solidFill>
              </a:rPr>
              <a:t>=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32D1CBA-662E-9448-B106-EF546FD78447}"/>
              </a:ext>
            </a:extLst>
          </p:cNvPr>
          <p:cNvCxnSpPr>
            <a:endCxn id="23" idx="1"/>
          </p:cNvCxnSpPr>
          <p:nvPr/>
        </p:nvCxnSpPr>
        <p:spPr>
          <a:xfrm>
            <a:off x="3342076" y="3205141"/>
            <a:ext cx="2252769" cy="455379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29416A-C308-3E4A-BC9E-AF5CF460CE08}"/>
              </a:ext>
            </a:extLst>
          </p:cNvPr>
          <p:cNvCxnSpPr>
            <a:stCxn id="23" idx="3"/>
          </p:cNvCxnSpPr>
          <p:nvPr/>
        </p:nvCxnSpPr>
        <p:spPr>
          <a:xfrm>
            <a:off x="6595760" y="3660520"/>
            <a:ext cx="2137077" cy="688365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E431B4FB-788E-9046-810A-2A6AE6EA3A42}"/>
              </a:ext>
            </a:extLst>
          </p:cNvPr>
          <p:cNvSpPr/>
          <p:nvPr/>
        </p:nvSpPr>
        <p:spPr bwMode="auto">
          <a:xfrm>
            <a:off x="1417637" y="2430462"/>
            <a:ext cx="762000" cy="762000"/>
          </a:xfrm>
          <a:prstGeom prst="rect">
            <a:avLst/>
          </a:prstGeom>
          <a:noFill/>
          <a:ln w="571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0485569-EA35-B044-8225-74C2C675DF50}"/>
              </a:ext>
            </a:extLst>
          </p:cNvPr>
          <p:cNvSpPr/>
          <p:nvPr/>
        </p:nvSpPr>
        <p:spPr bwMode="auto">
          <a:xfrm>
            <a:off x="7970837" y="2811462"/>
            <a:ext cx="762000" cy="762000"/>
          </a:xfrm>
          <a:prstGeom prst="rect">
            <a:avLst/>
          </a:prstGeom>
          <a:noFill/>
          <a:ln w="571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97CDCE6-1355-4544-92C4-7F5239DC8965}"/>
              </a:ext>
            </a:extLst>
          </p:cNvPr>
          <p:cNvSpPr/>
          <p:nvPr/>
        </p:nvSpPr>
        <p:spPr bwMode="auto">
          <a:xfrm>
            <a:off x="1417637" y="4335462"/>
            <a:ext cx="762000" cy="762000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64DB93-F777-584D-8F98-C2FDC8551199}"/>
              </a:ext>
            </a:extLst>
          </p:cNvPr>
          <p:cNvSpPr/>
          <p:nvPr/>
        </p:nvSpPr>
        <p:spPr bwMode="auto">
          <a:xfrm>
            <a:off x="8351837" y="4335462"/>
            <a:ext cx="762000" cy="762000"/>
          </a:xfrm>
          <a:prstGeom prst="rect">
            <a:avLst/>
          </a:prstGeom>
          <a:noFill/>
          <a:ln w="57150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546707-098C-0041-94BF-2B897BC7CACE}"/>
              </a:ext>
            </a:extLst>
          </p:cNvPr>
          <p:cNvSpPr/>
          <p:nvPr/>
        </p:nvSpPr>
        <p:spPr bwMode="auto">
          <a:xfrm>
            <a:off x="2179637" y="3192462"/>
            <a:ext cx="1219200" cy="114300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647A9B-0997-3145-AFC2-5D4DE55C4390}"/>
              </a:ext>
            </a:extLst>
          </p:cNvPr>
          <p:cNvSpPr/>
          <p:nvPr/>
        </p:nvSpPr>
        <p:spPr bwMode="auto">
          <a:xfrm>
            <a:off x="8732837" y="3192462"/>
            <a:ext cx="1219200" cy="1143000"/>
          </a:xfrm>
          <a:prstGeom prst="rect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43D1CAA-5530-2D41-B1E3-C19F82E2F499}"/>
              </a:ext>
            </a:extLst>
          </p:cNvPr>
          <p:cNvCxnSpPr>
            <a:endCxn id="16" idx="1"/>
          </p:cNvCxnSpPr>
          <p:nvPr/>
        </p:nvCxnSpPr>
        <p:spPr>
          <a:xfrm flipV="1">
            <a:off x="2201058" y="1454639"/>
            <a:ext cx="3394810" cy="1724401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42D2B47-17D5-224E-ACD4-0D1140BE1FF0}"/>
              </a:ext>
            </a:extLst>
          </p:cNvPr>
          <p:cNvCxnSpPr>
            <a:stCxn id="16" idx="3"/>
          </p:cNvCxnSpPr>
          <p:nvPr/>
        </p:nvCxnSpPr>
        <p:spPr>
          <a:xfrm>
            <a:off x="6596783" y="1454639"/>
            <a:ext cx="1350186" cy="2120801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C44A385-C9A7-6D4B-8F6D-E3B186D4FA55}"/>
              </a:ext>
            </a:extLst>
          </p:cNvPr>
          <p:cNvCxnSpPr>
            <a:endCxn id="23" idx="1"/>
          </p:cNvCxnSpPr>
          <p:nvPr/>
        </p:nvCxnSpPr>
        <p:spPr>
          <a:xfrm flipV="1">
            <a:off x="3398837" y="3660520"/>
            <a:ext cx="2196008" cy="674942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125899-BC87-F345-84AC-6B44FF2FE9AA}"/>
              </a:ext>
            </a:extLst>
          </p:cNvPr>
          <p:cNvCxnSpPr>
            <a:stCxn id="23" idx="3"/>
          </p:cNvCxnSpPr>
          <p:nvPr/>
        </p:nvCxnSpPr>
        <p:spPr>
          <a:xfrm flipV="1">
            <a:off x="6595760" y="3213096"/>
            <a:ext cx="2137077" cy="447424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1E544BC-3136-5848-897C-2855847FEAC0}"/>
              </a:ext>
            </a:extLst>
          </p:cNvPr>
          <p:cNvCxnSpPr>
            <a:endCxn id="20" idx="1"/>
          </p:cNvCxnSpPr>
          <p:nvPr/>
        </p:nvCxnSpPr>
        <p:spPr>
          <a:xfrm>
            <a:off x="1964590" y="4102883"/>
            <a:ext cx="3412851" cy="1991036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4C706EDE-8D17-F04F-B9A9-7FA7A30F27D3}"/>
              </a:ext>
            </a:extLst>
          </p:cNvPr>
          <p:cNvCxnSpPr>
            <a:stCxn id="20" idx="3"/>
          </p:cNvCxnSpPr>
          <p:nvPr/>
        </p:nvCxnSpPr>
        <p:spPr>
          <a:xfrm flipV="1">
            <a:off x="6378356" y="4850227"/>
            <a:ext cx="2520434" cy="1243692"/>
          </a:xfrm>
          <a:prstGeom prst="line">
            <a:avLst/>
          </a:prstGeom>
          <a:ln w="12700"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728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A39351-350E-3E44-8803-3488667E1AAE}"/>
              </a:ext>
            </a:extLst>
          </p:cNvPr>
          <p:cNvSpPr txBox="1"/>
          <p:nvPr/>
        </p:nvSpPr>
        <p:spPr>
          <a:xfrm>
            <a:off x="926464" y="584905"/>
            <a:ext cx="396935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Concept of features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4EC000B8-C041-4E4C-8194-28A698862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237" y="2618668"/>
            <a:ext cx="2406109" cy="233361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619E70D-A043-EB47-9ECD-CD1C4448BC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528" y="2618667"/>
            <a:ext cx="2406109" cy="233361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192014C-0FD2-B546-9E38-1FB573585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7928" y="2618668"/>
            <a:ext cx="2406109" cy="233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5875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Concept of features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10AF47-B84A-8543-BE81-D1D66CDB25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970" y="2854340"/>
            <a:ext cx="3496022" cy="338946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8D7FD8-94AA-B244-A186-08F892993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0737" y="905805"/>
            <a:ext cx="1264522" cy="12264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84E05C4-CBC0-0D44-AF6D-9763C0600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3876" y="905804"/>
            <a:ext cx="1264522" cy="1226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5BD57D-67D4-DC4F-B90E-EC61A25D86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7459" y="978886"/>
            <a:ext cx="1264522" cy="122642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662D45-8E09-EC4F-AB67-B25A1F7E14F5}"/>
              </a:ext>
            </a:extLst>
          </p:cNvPr>
          <p:cNvSpPr/>
          <p:nvPr/>
        </p:nvSpPr>
        <p:spPr bwMode="auto">
          <a:xfrm>
            <a:off x="8129010" y="4683609"/>
            <a:ext cx="12192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9E1381-B8DA-4943-B891-4C83F6977DA9}"/>
              </a:ext>
            </a:extLst>
          </p:cNvPr>
          <p:cNvCxnSpPr>
            <a:cxnSpLocks/>
          </p:cNvCxnSpPr>
          <p:nvPr/>
        </p:nvCxnSpPr>
        <p:spPr>
          <a:xfrm flipH="1" flipV="1">
            <a:off x="6590822" y="949340"/>
            <a:ext cx="2757388" cy="3734269"/>
          </a:xfrm>
          <a:prstGeom prst="line">
            <a:avLst/>
          </a:prstGeom>
          <a:ln w="28575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E149C8C-DFA4-9740-80AB-305D99C71E70}"/>
              </a:ext>
            </a:extLst>
          </p:cNvPr>
          <p:cNvCxnSpPr>
            <a:cxnSpLocks/>
          </p:cNvCxnSpPr>
          <p:nvPr/>
        </p:nvCxnSpPr>
        <p:spPr>
          <a:xfrm flipH="1" flipV="1">
            <a:off x="5399516" y="2156861"/>
            <a:ext cx="2729494" cy="3661222"/>
          </a:xfrm>
          <a:prstGeom prst="line">
            <a:avLst/>
          </a:prstGeom>
          <a:ln w="28575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279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Filtering: The math behind the match 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3582C45-F5D9-F34E-A19F-6663CFD30D16}"/>
              </a:ext>
            </a:extLst>
          </p:cNvPr>
          <p:cNvSpPr txBox="1">
            <a:spLocks/>
          </p:cNvSpPr>
          <p:nvPr/>
        </p:nvSpPr>
        <p:spPr>
          <a:xfrm>
            <a:off x="274638" y="1212850"/>
            <a:ext cx="11285991" cy="3323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00150" lvl="1" indent="-742950">
              <a:buFontTx/>
              <a:buAutoNum type="arabicPeriod"/>
            </a:pPr>
            <a:r>
              <a:rPr lang="en-US" sz="2400" dirty="0"/>
              <a:t>Line up the feature and the image patch.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/>
          </a:p>
          <a:p>
            <a:pPr marL="1200150" lvl="1" indent="-742950">
              <a:buFontTx/>
              <a:buAutoNum type="arabicPeriod"/>
            </a:pPr>
            <a:r>
              <a:rPr lang="en-US" sz="2400" dirty="0"/>
              <a:t>Multiply each image pixel by the corresponding feature pixel.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/>
          </a:p>
          <a:p>
            <a:pPr marL="1200150" lvl="1" indent="-742950">
              <a:buFontTx/>
              <a:buAutoNum type="arabicPeriod"/>
            </a:pPr>
            <a:r>
              <a:rPr lang="en-US" sz="2400" dirty="0"/>
              <a:t>Add them up.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/>
          </a:p>
          <a:p>
            <a:pPr marL="1200150" lvl="1" indent="-742950">
              <a:buFontTx/>
              <a:buAutoNum type="arabicPeriod"/>
            </a:pPr>
            <a:r>
              <a:rPr lang="en-US" sz="2400" dirty="0"/>
              <a:t>Divide by the total number of pixels in the feature.</a:t>
            </a:r>
          </a:p>
        </p:txBody>
      </p:sp>
    </p:spTree>
    <p:extLst>
      <p:ext uri="{BB962C8B-B14F-4D97-AF65-F5344CB8AC3E}">
        <p14:creationId xmlns:p14="http://schemas.microsoft.com/office/powerpoint/2010/main" val="39053052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3FAFA2-8CC8-974C-8FF7-2326DBA83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6930" y="827314"/>
            <a:ext cx="1264522" cy="1226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BF0FB91-C715-4248-9293-60C6A04CE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930" y="2732314"/>
            <a:ext cx="3474146" cy="336825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ABDFEC7-DBE0-7D45-BE13-B69651882EEB}"/>
              </a:ext>
            </a:extLst>
          </p:cNvPr>
          <p:cNvSpPr/>
          <p:nvPr/>
        </p:nvSpPr>
        <p:spPr bwMode="auto">
          <a:xfrm>
            <a:off x="8187470" y="3129792"/>
            <a:ext cx="11430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83EB559-D9BE-5D46-863F-61CE055667BA}"/>
              </a:ext>
            </a:extLst>
          </p:cNvPr>
          <p:cNvCxnSpPr/>
          <p:nvPr/>
        </p:nvCxnSpPr>
        <p:spPr>
          <a:xfrm flipH="1" flipV="1">
            <a:off x="6783969" y="843792"/>
            <a:ext cx="2546501" cy="2286000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54BEF7F-51F9-7041-8B0F-2DE46A8C6B78}"/>
              </a:ext>
            </a:extLst>
          </p:cNvPr>
          <p:cNvCxnSpPr/>
          <p:nvPr/>
        </p:nvCxnSpPr>
        <p:spPr>
          <a:xfrm flipH="1" flipV="1">
            <a:off x="5518224" y="2070217"/>
            <a:ext cx="2669247" cy="2202575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851EA80-C623-814B-9149-50536126C7D9}"/>
              </a:ext>
            </a:extLst>
          </p:cNvPr>
          <p:cNvSpPr/>
          <p:nvPr/>
        </p:nvSpPr>
        <p:spPr bwMode="auto">
          <a:xfrm>
            <a:off x="5518224" y="843792"/>
            <a:ext cx="445906" cy="440722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3971397-5A48-2A4F-AD8B-83504EF6E269}"/>
              </a:ext>
            </a:extLst>
          </p:cNvPr>
          <p:cNvSpPr/>
          <p:nvPr/>
        </p:nvSpPr>
        <p:spPr bwMode="auto">
          <a:xfrm>
            <a:off x="8187468" y="3129792"/>
            <a:ext cx="367461" cy="348044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AC3D35A-6D6C-BC4A-9989-FCC883166D64}"/>
              </a:ext>
            </a:extLst>
          </p:cNvPr>
          <p:cNvSpPr txBox="1"/>
          <p:nvPr/>
        </p:nvSpPr>
        <p:spPr>
          <a:xfrm>
            <a:off x="8478730" y="1208314"/>
            <a:ext cx="198515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1   x  1   = 1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FF7F1-964F-A142-82DE-BB0D83E27822}"/>
              </a:ext>
            </a:extLst>
          </p:cNvPr>
          <p:cNvSpPr/>
          <p:nvPr/>
        </p:nvSpPr>
        <p:spPr bwMode="auto">
          <a:xfrm>
            <a:off x="9313356" y="1303058"/>
            <a:ext cx="384574" cy="452208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0C9C6B3-59EA-1D45-8BA6-C0EDD7D902FB}"/>
              </a:ext>
            </a:extLst>
          </p:cNvPr>
          <p:cNvCxnSpPr/>
          <p:nvPr/>
        </p:nvCxnSpPr>
        <p:spPr>
          <a:xfrm flipV="1">
            <a:off x="8554929" y="1755266"/>
            <a:ext cx="1142411" cy="1722570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F918B75-236B-5045-8CA8-2AB36183B0D4}"/>
              </a:ext>
            </a:extLst>
          </p:cNvPr>
          <p:cNvCxnSpPr/>
          <p:nvPr/>
        </p:nvCxnSpPr>
        <p:spPr>
          <a:xfrm flipV="1">
            <a:off x="8176914" y="1303058"/>
            <a:ext cx="1136442" cy="1842474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16518DEA-2852-F546-BDB2-5BDA8E31D5D9}"/>
              </a:ext>
            </a:extLst>
          </p:cNvPr>
          <p:cNvSpPr/>
          <p:nvPr/>
        </p:nvSpPr>
        <p:spPr bwMode="auto">
          <a:xfrm>
            <a:off x="8547396" y="1303058"/>
            <a:ext cx="377239" cy="452208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4AA4508-AE36-E448-A1AC-3B5145318D88}"/>
              </a:ext>
            </a:extLst>
          </p:cNvPr>
          <p:cNvCxnSpPr/>
          <p:nvPr/>
        </p:nvCxnSpPr>
        <p:spPr>
          <a:xfrm>
            <a:off x="5964130" y="860270"/>
            <a:ext cx="2960505" cy="437919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D757C47-1544-3E4B-9B27-DC7C1A02B67B}"/>
              </a:ext>
            </a:extLst>
          </p:cNvPr>
          <p:cNvCxnSpPr/>
          <p:nvPr/>
        </p:nvCxnSpPr>
        <p:spPr>
          <a:xfrm>
            <a:off x="5520719" y="1319444"/>
            <a:ext cx="3079348" cy="418469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0147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19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CA34CFE0-3A8F-114A-804D-6A9BF276C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3186" y="1254578"/>
            <a:ext cx="2308124" cy="223858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74DF04C3-3BFB-9B45-BE7A-F0260832C9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723" y="1174946"/>
            <a:ext cx="1264522" cy="12264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25FA6AD-4DDF-A14E-899D-B15FE513FE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1723" y="3079946"/>
            <a:ext cx="3474146" cy="336825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ECAC9DBF-843A-7848-9354-04AAA4703603}"/>
              </a:ext>
            </a:extLst>
          </p:cNvPr>
          <p:cNvSpPr/>
          <p:nvPr/>
        </p:nvSpPr>
        <p:spPr bwMode="auto">
          <a:xfrm>
            <a:off x="4566263" y="3477424"/>
            <a:ext cx="11430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375D0D-5ACA-944A-AC25-3589704D7E4C}"/>
              </a:ext>
            </a:extLst>
          </p:cNvPr>
          <p:cNvCxnSpPr/>
          <p:nvPr/>
        </p:nvCxnSpPr>
        <p:spPr>
          <a:xfrm flipH="1" flipV="1">
            <a:off x="3162762" y="1191424"/>
            <a:ext cx="2546501" cy="2286000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4B57726-5F93-D44C-B293-18FC6E84D631}"/>
              </a:ext>
            </a:extLst>
          </p:cNvPr>
          <p:cNvCxnSpPr/>
          <p:nvPr/>
        </p:nvCxnSpPr>
        <p:spPr>
          <a:xfrm flipH="1" flipV="1">
            <a:off x="1897017" y="2417849"/>
            <a:ext cx="2669247" cy="2202575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754D0B4E-2619-EB40-AD0A-B19EFB995CA3}"/>
              </a:ext>
            </a:extLst>
          </p:cNvPr>
          <p:cNvSpPr/>
          <p:nvPr/>
        </p:nvSpPr>
        <p:spPr bwMode="auto">
          <a:xfrm>
            <a:off x="1897017" y="1191424"/>
            <a:ext cx="445906" cy="440722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02B54B-6C66-1545-B6B3-FA01E460CDCA}"/>
              </a:ext>
            </a:extLst>
          </p:cNvPr>
          <p:cNvSpPr/>
          <p:nvPr/>
        </p:nvSpPr>
        <p:spPr bwMode="auto">
          <a:xfrm>
            <a:off x="4566261" y="3477424"/>
            <a:ext cx="367461" cy="348044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9632904-BABC-2740-AD2C-23542C358E26}"/>
              </a:ext>
            </a:extLst>
          </p:cNvPr>
          <p:cNvSpPr txBox="1"/>
          <p:nvPr/>
        </p:nvSpPr>
        <p:spPr>
          <a:xfrm>
            <a:off x="4857523" y="1555946"/>
            <a:ext cx="198515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1   x  1   =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2D4DD69-ACBF-5D43-9EE4-BCF2CADFB3BA}"/>
              </a:ext>
            </a:extLst>
          </p:cNvPr>
          <p:cNvSpPr/>
          <p:nvPr/>
        </p:nvSpPr>
        <p:spPr bwMode="auto">
          <a:xfrm>
            <a:off x="5692149" y="1650690"/>
            <a:ext cx="384574" cy="452208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78B33CE-FE2B-B440-8215-3A9D0A413A3A}"/>
              </a:ext>
            </a:extLst>
          </p:cNvPr>
          <p:cNvCxnSpPr/>
          <p:nvPr/>
        </p:nvCxnSpPr>
        <p:spPr>
          <a:xfrm flipV="1">
            <a:off x="4933722" y="2102898"/>
            <a:ext cx="1142411" cy="1722570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173DE5D-5ECF-7042-8AA8-5D51EDA5E1A6}"/>
              </a:ext>
            </a:extLst>
          </p:cNvPr>
          <p:cNvCxnSpPr/>
          <p:nvPr/>
        </p:nvCxnSpPr>
        <p:spPr>
          <a:xfrm flipV="1">
            <a:off x="4555707" y="1650690"/>
            <a:ext cx="1136442" cy="1842474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AE0AEB4B-4D10-2843-8EAC-7CF1F7AD5F1B}"/>
              </a:ext>
            </a:extLst>
          </p:cNvPr>
          <p:cNvSpPr/>
          <p:nvPr/>
        </p:nvSpPr>
        <p:spPr bwMode="auto">
          <a:xfrm>
            <a:off x="4926189" y="1650690"/>
            <a:ext cx="377239" cy="452208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4199338-F81D-064E-B52C-BE0A98C3FAD0}"/>
              </a:ext>
            </a:extLst>
          </p:cNvPr>
          <p:cNvCxnSpPr/>
          <p:nvPr/>
        </p:nvCxnSpPr>
        <p:spPr>
          <a:xfrm>
            <a:off x="2342923" y="1207902"/>
            <a:ext cx="2960505" cy="437919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30680A2-30A5-2C49-AA5B-2DA04C2818EB}"/>
              </a:ext>
            </a:extLst>
          </p:cNvPr>
          <p:cNvCxnSpPr/>
          <p:nvPr/>
        </p:nvCxnSpPr>
        <p:spPr>
          <a:xfrm>
            <a:off x="1899512" y="1667076"/>
            <a:ext cx="3079348" cy="418469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7FE05F16-3E18-D947-AC9B-4F15DB9C33ED}"/>
              </a:ext>
            </a:extLst>
          </p:cNvPr>
          <p:cNvSpPr/>
          <p:nvPr/>
        </p:nvSpPr>
        <p:spPr bwMode="auto">
          <a:xfrm>
            <a:off x="9107609" y="1244319"/>
            <a:ext cx="783663" cy="768827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37360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642648"/>
            <a:ext cx="66768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Traditional pattern recognition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88F0-34D9-654C-8130-BE5D65D97F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6" t="5443"/>
          <a:stretch/>
        </p:blipFill>
        <p:spPr>
          <a:xfrm>
            <a:off x="1166948" y="1885950"/>
            <a:ext cx="9749288" cy="17630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F05E4A-029B-684E-B4FC-4C55885E0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0175" y="4086366"/>
            <a:ext cx="9623241" cy="1889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0DBD9E-915B-954B-AC86-9467BCC07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175" y="1660075"/>
            <a:ext cx="2855265" cy="219025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02423CC-4DE5-FC43-B350-3271F9205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0175" y="4021906"/>
            <a:ext cx="2855265" cy="219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2799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BE5AA16D-2A0E-C346-A820-FC8E3BDBE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543" y="1254363"/>
            <a:ext cx="2353694" cy="228278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EC053D7-E850-474D-8E6E-9025C8DE0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1037" y="1174946"/>
            <a:ext cx="1264522" cy="122642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9E4047A-1BFC-4D4F-86FF-62C95EBFB7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7037" y="3079946"/>
            <a:ext cx="3474146" cy="336825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50D898E-691E-C049-B357-8FD447FA74B4}"/>
              </a:ext>
            </a:extLst>
          </p:cNvPr>
          <p:cNvSpPr/>
          <p:nvPr/>
        </p:nvSpPr>
        <p:spPr bwMode="auto">
          <a:xfrm>
            <a:off x="4631577" y="3477424"/>
            <a:ext cx="11430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C20369B-3B1B-5F47-88ED-F8456BEF14CC}"/>
              </a:ext>
            </a:extLst>
          </p:cNvPr>
          <p:cNvCxnSpPr/>
          <p:nvPr/>
        </p:nvCxnSpPr>
        <p:spPr>
          <a:xfrm flipH="1" flipV="1">
            <a:off x="3228076" y="1191424"/>
            <a:ext cx="2546501" cy="2286000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06E8B4-FBCC-3049-8AD3-43D237F277C9}"/>
              </a:ext>
            </a:extLst>
          </p:cNvPr>
          <p:cNvCxnSpPr/>
          <p:nvPr/>
        </p:nvCxnSpPr>
        <p:spPr>
          <a:xfrm flipH="1" flipV="1">
            <a:off x="1962331" y="2417849"/>
            <a:ext cx="2669247" cy="2202575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49E344C-8A33-044F-A932-E88566742B0A}"/>
              </a:ext>
            </a:extLst>
          </p:cNvPr>
          <p:cNvSpPr/>
          <p:nvPr/>
        </p:nvSpPr>
        <p:spPr bwMode="auto">
          <a:xfrm>
            <a:off x="2365972" y="1180255"/>
            <a:ext cx="445906" cy="440722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4A73E9-E20D-2349-8D71-871249326331}"/>
              </a:ext>
            </a:extLst>
          </p:cNvPr>
          <p:cNvSpPr/>
          <p:nvPr/>
        </p:nvSpPr>
        <p:spPr bwMode="auto">
          <a:xfrm>
            <a:off x="5009593" y="3477424"/>
            <a:ext cx="367461" cy="348044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7615588-7A24-B446-AE40-923EFEA85220}"/>
              </a:ext>
            </a:extLst>
          </p:cNvPr>
          <p:cNvSpPr txBox="1"/>
          <p:nvPr/>
        </p:nvSpPr>
        <p:spPr>
          <a:xfrm>
            <a:off x="4832746" y="1562862"/>
            <a:ext cx="2147063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-1  x  -1   =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56067E8-0FD1-2F49-8C5E-5BEC4B57C28C}"/>
              </a:ext>
            </a:extLst>
          </p:cNvPr>
          <p:cNvSpPr/>
          <p:nvPr/>
        </p:nvSpPr>
        <p:spPr bwMode="auto">
          <a:xfrm>
            <a:off x="5757463" y="1650690"/>
            <a:ext cx="384574" cy="452208"/>
          </a:xfrm>
          <a:prstGeom prst="rect">
            <a:avLst/>
          </a:prstGeom>
          <a:noFill/>
          <a:ln w="76200">
            <a:solidFill>
              <a:srgbClr val="FFC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0037F9E-6421-3743-A4E8-74E8949E1E9A}"/>
              </a:ext>
            </a:extLst>
          </p:cNvPr>
          <p:cNvCxnSpPr/>
          <p:nvPr/>
        </p:nvCxnSpPr>
        <p:spPr>
          <a:xfrm flipV="1">
            <a:off x="5387102" y="2102898"/>
            <a:ext cx="754345" cy="1722570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5DBC122-F271-F74E-B80F-41A5C8755DC6}"/>
              </a:ext>
            </a:extLst>
          </p:cNvPr>
          <p:cNvCxnSpPr/>
          <p:nvPr/>
        </p:nvCxnSpPr>
        <p:spPr>
          <a:xfrm flipV="1">
            <a:off x="5003439" y="1650690"/>
            <a:ext cx="754024" cy="1826734"/>
          </a:xfrm>
          <a:prstGeom prst="line">
            <a:avLst/>
          </a:prstGeom>
          <a:ln w="19050">
            <a:solidFill>
              <a:srgbClr val="FFC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57DA109B-87AB-D349-991C-823626D27A94}"/>
              </a:ext>
            </a:extLst>
          </p:cNvPr>
          <p:cNvSpPr/>
          <p:nvPr/>
        </p:nvSpPr>
        <p:spPr bwMode="auto">
          <a:xfrm>
            <a:off x="4991503" y="1650690"/>
            <a:ext cx="377239" cy="452208"/>
          </a:xfrm>
          <a:prstGeom prst="rect">
            <a:avLst/>
          </a:prstGeom>
          <a:noFill/>
          <a:ln w="76200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B1B84A9-CEE8-1A43-86E1-66B0CECF6EFA}"/>
              </a:ext>
            </a:extLst>
          </p:cNvPr>
          <p:cNvCxnSpPr/>
          <p:nvPr/>
        </p:nvCxnSpPr>
        <p:spPr>
          <a:xfrm>
            <a:off x="2811878" y="1180255"/>
            <a:ext cx="2556864" cy="465566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27D29B1-2107-7641-9DE6-FF65481C10BB}"/>
              </a:ext>
            </a:extLst>
          </p:cNvPr>
          <p:cNvCxnSpPr/>
          <p:nvPr/>
        </p:nvCxnSpPr>
        <p:spPr>
          <a:xfrm>
            <a:off x="2365972" y="1595956"/>
            <a:ext cx="2678202" cy="489589"/>
          </a:xfrm>
          <a:prstGeom prst="line">
            <a:avLst/>
          </a:prstGeom>
          <a:ln w="19050">
            <a:solidFill>
              <a:srgbClr val="FF0000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97BE6BA-9C89-2344-B0DE-328848BA2B82}"/>
              </a:ext>
            </a:extLst>
          </p:cNvPr>
          <p:cNvSpPr/>
          <p:nvPr/>
        </p:nvSpPr>
        <p:spPr bwMode="auto">
          <a:xfrm>
            <a:off x="10003437" y="1229025"/>
            <a:ext cx="783663" cy="768827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2239066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998494" y="595289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D334ABD-0F57-F441-9F1E-AC1A1B437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8465" y="2983804"/>
            <a:ext cx="3458208" cy="335279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649F408-D656-2D48-80B9-F75E15D5D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1106" y="1218182"/>
            <a:ext cx="1347452" cy="130685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08E76A08-E8D9-154E-A797-27458A7E0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265" y="1083099"/>
            <a:ext cx="1264522" cy="122642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C62BB9D4-70E2-C243-A84B-571EAC6D601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49265" y="2988099"/>
            <a:ext cx="3474146" cy="3368251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DBFA479E-4D8C-F744-BE06-A3A08230663F}"/>
              </a:ext>
            </a:extLst>
          </p:cNvPr>
          <p:cNvSpPr/>
          <p:nvPr/>
        </p:nvSpPr>
        <p:spPr bwMode="auto">
          <a:xfrm>
            <a:off x="3443805" y="3385577"/>
            <a:ext cx="11430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4337AF7-9DF0-934B-8B04-4D746FC1821C}"/>
              </a:ext>
            </a:extLst>
          </p:cNvPr>
          <p:cNvCxnSpPr/>
          <p:nvPr/>
        </p:nvCxnSpPr>
        <p:spPr>
          <a:xfrm flipH="1" flipV="1">
            <a:off x="2040304" y="1099577"/>
            <a:ext cx="2546501" cy="2286000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358D1ED-BEB3-4C4F-9997-79B35A492F78}"/>
              </a:ext>
            </a:extLst>
          </p:cNvPr>
          <p:cNvCxnSpPr/>
          <p:nvPr/>
        </p:nvCxnSpPr>
        <p:spPr>
          <a:xfrm flipH="1" flipV="1">
            <a:off x="774559" y="2326002"/>
            <a:ext cx="2669247" cy="2202575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6DA27F7-C625-0445-B9AA-6137DFF00E63}"/>
                  </a:ext>
                </a:extLst>
              </p:cNvPr>
              <p:cNvSpPr txBox="1"/>
              <p:nvPr/>
            </p:nvSpPr>
            <p:spPr>
              <a:xfrm>
                <a:off x="7042277" y="1541167"/>
                <a:ext cx="5112810" cy="7014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+1+1+1+1+1+1+1+1</m:t>
                          </m:r>
                        </m:num>
                        <m:den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en-US" sz="2400" i="1" smtClean="0">
                          <a:gradFill>
                            <a:gsLst>
                              <a:gs pos="2917">
                                <a:schemeClr val="tx1"/>
                              </a:gs>
                              <a:gs pos="30000">
                                <a:schemeClr val="tx1"/>
                              </a:gs>
                            </a:gsLst>
                            <a:lin ang="5400000" scaled="0"/>
                          </a:gra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gradFill>
                            <a:gsLst>
                              <a:gs pos="2917">
                                <a:schemeClr val="tx1"/>
                              </a:gs>
                              <a:gs pos="30000">
                                <a:schemeClr val="tx1"/>
                              </a:gs>
                            </a:gsLst>
                            <a:lin ang="5400000" scaled="0"/>
                          </a:gradFill>
                          <a:latin typeface="Cambria Math" panose="02040503050406030204" pitchFamily="18" charset="0"/>
                        </a:rPr>
                        <m:t>1</m:t>
                      </m:r>
                    </m:oMath>
                  </m:oMathPara>
                </a14:m>
                <a:endParaRPr lang="en-US" sz="24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06DA27F7-C625-0445-B9AA-6137DFF00E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042277" y="1541167"/>
                <a:ext cx="5112810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D7B46E1C-0CAC-4545-B933-5D2CF393678E}"/>
              </a:ext>
            </a:extLst>
          </p:cNvPr>
          <p:cNvSpPr/>
          <p:nvPr/>
        </p:nvSpPr>
        <p:spPr bwMode="auto">
          <a:xfrm>
            <a:off x="11812265" y="1632258"/>
            <a:ext cx="379734" cy="441441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791BF0B-5A38-0F44-A02D-F4ECA39BF9B8}"/>
              </a:ext>
            </a:extLst>
          </p:cNvPr>
          <p:cNvCxnSpPr/>
          <p:nvPr/>
        </p:nvCxnSpPr>
        <p:spPr>
          <a:xfrm flipH="1">
            <a:off x="9221465" y="2073699"/>
            <a:ext cx="2970534" cy="2057400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8C9C026-77F9-524D-BF68-9A073DA5B6DB}"/>
              </a:ext>
            </a:extLst>
          </p:cNvPr>
          <p:cNvCxnSpPr/>
          <p:nvPr/>
        </p:nvCxnSpPr>
        <p:spPr>
          <a:xfrm flipH="1">
            <a:off x="8843332" y="1617765"/>
            <a:ext cx="2958105" cy="2142547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A5DCE6BE-1D7A-A14F-9E24-D535628B60F7}"/>
              </a:ext>
            </a:extLst>
          </p:cNvPr>
          <p:cNvSpPr/>
          <p:nvPr/>
        </p:nvSpPr>
        <p:spPr bwMode="auto">
          <a:xfrm>
            <a:off x="8471946" y="3385577"/>
            <a:ext cx="1130519" cy="1110044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B71097A-B35E-3444-AFE3-4BDDF80BDF5C}"/>
              </a:ext>
            </a:extLst>
          </p:cNvPr>
          <p:cNvCxnSpPr/>
          <p:nvPr/>
        </p:nvCxnSpPr>
        <p:spPr>
          <a:xfrm flipH="1">
            <a:off x="4247090" y="3385577"/>
            <a:ext cx="4974376" cy="0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4A31E297-5913-B54C-9E61-F4259630EFDA}"/>
              </a:ext>
            </a:extLst>
          </p:cNvPr>
          <p:cNvCxnSpPr/>
          <p:nvPr/>
        </p:nvCxnSpPr>
        <p:spPr>
          <a:xfrm flipH="1">
            <a:off x="4344665" y="4528577"/>
            <a:ext cx="4974376" cy="0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9072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998494" y="595289"/>
            <a:ext cx="97201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  <a:p>
            <a:r>
              <a:rPr lang="en-US" sz="3200" dirty="0"/>
              <a:t> 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2677E6B-8361-C84C-8731-E07E3EABD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6794" y="2970634"/>
            <a:ext cx="3397625" cy="32940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8C070FB-BA1C-F244-95EC-80BA307AA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448" y="1296527"/>
            <a:ext cx="1264522" cy="122642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0205BE0-FE41-E646-B379-963DA798F0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9657" y="2988099"/>
            <a:ext cx="3474146" cy="33682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33505C5-2ADC-D843-94F2-82517089A0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9891" y="1087090"/>
            <a:ext cx="1604158" cy="155582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BE58181-1FDF-3C4E-A8CA-1F282E420939}"/>
              </a:ext>
            </a:extLst>
          </p:cNvPr>
          <p:cNvSpPr/>
          <p:nvPr/>
        </p:nvSpPr>
        <p:spPr bwMode="auto">
          <a:xfrm>
            <a:off x="3878970" y="4104581"/>
            <a:ext cx="1143000" cy="1143000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B7F4C32-E524-7C4E-8D6C-BC0307B7B8AD}"/>
              </a:ext>
            </a:extLst>
          </p:cNvPr>
          <p:cNvCxnSpPr>
            <a:cxnSpLocks/>
          </p:cNvCxnSpPr>
          <p:nvPr/>
        </p:nvCxnSpPr>
        <p:spPr>
          <a:xfrm flipH="1" flipV="1">
            <a:off x="1961970" y="1296527"/>
            <a:ext cx="3003455" cy="2728927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9643951-6AB7-6D4C-97F3-C50B2E35080D}"/>
              </a:ext>
            </a:extLst>
          </p:cNvPr>
          <p:cNvCxnSpPr>
            <a:cxnSpLocks/>
          </p:cNvCxnSpPr>
          <p:nvPr/>
        </p:nvCxnSpPr>
        <p:spPr>
          <a:xfrm flipH="1" flipV="1">
            <a:off x="697448" y="2522952"/>
            <a:ext cx="3176244" cy="2724629"/>
          </a:xfrm>
          <a:prstGeom prst="line">
            <a:avLst/>
          </a:prstGeom>
          <a:ln w="63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6A69D9-5843-5C4F-A9C4-88223E5DA696}"/>
                  </a:ext>
                </a:extLst>
              </p:cNvPr>
              <p:cNvSpPr txBox="1"/>
              <p:nvPr/>
            </p:nvSpPr>
            <p:spPr>
              <a:xfrm>
                <a:off x="6692669" y="1541167"/>
                <a:ext cx="5345246" cy="70141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en-US" sz="2400" i="1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+1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1+1+1+1</m:t>
                          </m:r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sz="2400" i="1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1+1+1</m:t>
                          </m:r>
                        </m:num>
                        <m:den>
                          <m:r>
                            <a:rPr lang="en-US" sz="2400" b="0" i="1" smtClean="0">
                              <a:gradFill>
                                <a:gsLst>
                                  <a:gs pos="2917">
                                    <a:schemeClr val="tx1"/>
                                  </a:gs>
                                  <a:gs pos="30000">
                                    <a:schemeClr val="tx1"/>
                                  </a:gs>
                                </a:gsLst>
                                <a:lin ang="5400000" scaled="0"/>
                              </a:gradFill>
                              <a:latin typeface="Cambria Math" panose="02040503050406030204" pitchFamily="18" charset="0"/>
                            </a:rPr>
                            <m:t>9</m:t>
                          </m:r>
                        </m:den>
                      </m:f>
                      <m:r>
                        <a:rPr lang="en-US" sz="2400" i="1" smtClean="0">
                          <a:gradFill>
                            <a:gsLst>
                              <a:gs pos="2917">
                                <a:schemeClr val="tx1"/>
                              </a:gs>
                              <a:gs pos="30000">
                                <a:schemeClr val="tx1"/>
                              </a:gs>
                            </a:gsLst>
                            <a:lin ang="5400000" scaled="0"/>
                          </a:gra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gradFill>
                            <a:gsLst>
                              <a:gs pos="2917">
                                <a:schemeClr val="tx1"/>
                              </a:gs>
                              <a:gs pos="30000">
                                <a:schemeClr val="tx1"/>
                              </a:gs>
                            </a:gsLst>
                            <a:lin ang="5400000" scaled="0"/>
                          </a:gradFill>
                          <a:latin typeface="Cambria Math" panose="02040503050406030204" pitchFamily="18" charset="0"/>
                        </a:rPr>
                        <m:t>.55</m:t>
                      </m:r>
                    </m:oMath>
                  </m:oMathPara>
                </a14:m>
                <a:endParaRPr lang="en-US" sz="24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26A69D9-5843-5C4F-A9C4-88223E5DA6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92669" y="1541167"/>
                <a:ext cx="5345246" cy="70141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>
            <a:extLst>
              <a:ext uri="{FF2B5EF4-FFF2-40B4-BE49-F238E27FC236}">
                <a16:creationId xmlns:a16="http://schemas.microsoft.com/office/drawing/2014/main" id="{6419F765-9E8B-804F-B638-7D9088E11D27}"/>
              </a:ext>
            </a:extLst>
          </p:cNvPr>
          <p:cNvSpPr/>
          <p:nvPr/>
        </p:nvSpPr>
        <p:spPr bwMode="auto">
          <a:xfrm>
            <a:off x="11462657" y="1632258"/>
            <a:ext cx="575258" cy="441441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D01EAF7-C877-884F-ADDB-FA0A70830ACD}"/>
              </a:ext>
            </a:extLst>
          </p:cNvPr>
          <p:cNvCxnSpPr/>
          <p:nvPr/>
        </p:nvCxnSpPr>
        <p:spPr>
          <a:xfrm flipH="1">
            <a:off x="9630092" y="2073699"/>
            <a:ext cx="2407823" cy="2667000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B64B741-5900-4241-897A-6A74E1741A48}"/>
              </a:ext>
            </a:extLst>
          </p:cNvPr>
          <p:cNvCxnSpPr/>
          <p:nvPr/>
        </p:nvCxnSpPr>
        <p:spPr>
          <a:xfrm flipH="1">
            <a:off x="9252857" y="1617765"/>
            <a:ext cx="2198972" cy="2818767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FAB491AA-7FE3-BD46-96D5-5CFA43281CBC}"/>
              </a:ext>
            </a:extLst>
          </p:cNvPr>
          <p:cNvSpPr/>
          <p:nvPr/>
        </p:nvSpPr>
        <p:spPr bwMode="auto">
          <a:xfrm>
            <a:off x="8871857" y="4071377"/>
            <a:ext cx="1130519" cy="1050322"/>
          </a:xfrm>
          <a:prstGeom prst="rect">
            <a:avLst/>
          </a:prstGeom>
          <a:noFill/>
          <a:ln w="381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noFill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CD95176-5895-A54E-9236-0A64BC716121}"/>
              </a:ext>
            </a:extLst>
          </p:cNvPr>
          <p:cNvSpPr txBox="1"/>
          <p:nvPr/>
        </p:nvSpPr>
        <p:spPr>
          <a:xfrm flipH="1">
            <a:off x="9100457" y="4359699"/>
            <a:ext cx="952819" cy="5724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55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0715061-17A8-B348-A5D6-559DCFDE9C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7373" y="1088227"/>
            <a:ext cx="1616676" cy="1567970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46977D4-5B4E-9744-8E76-64F860365C72}"/>
              </a:ext>
            </a:extLst>
          </p:cNvPr>
          <p:cNvCxnSpPr>
            <a:stCxn id="34" idx="2"/>
            <a:endCxn id="27" idx="2"/>
          </p:cNvCxnSpPr>
          <p:nvPr/>
        </p:nvCxnSpPr>
        <p:spPr>
          <a:xfrm flipH="1">
            <a:off x="4450470" y="5121699"/>
            <a:ext cx="4986647" cy="125882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7453B6-E8C9-7F4C-BC1C-DE5E7EDA87E0}"/>
              </a:ext>
            </a:extLst>
          </p:cNvPr>
          <p:cNvCxnSpPr>
            <a:stCxn id="34" idx="0"/>
            <a:endCxn id="27" idx="0"/>
          </p:cNvCxnSpPr>
          <p:nvPr/>
        </p:nvCxnSpPr>
        <p:spPr>
          <a:xfrm flipH="1">
            <a:off x="4450470" y="4071377"/>
            <a:ext cx="4986647" cy="33204"/>
          </a:xfrm>
          <a:prstGeom prst="line">
            <a:avLst/>
          </a:prstGeom>
          <a:ln w="19050">
            <a:solidFill>
              <a:schemeClr val="accent5">
                <a:lumMod val="75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8415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process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495723-1437-4945-AA5A-9A7543B1B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91" y="1135062"/>
            <a:ext cx="1264522" cy="12264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B81204-99A1-114D-B826-7D440A41F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165" y="2438332"/>
            <a:ext cx="3961935" cy="384117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D50CFB-67E9-A842-8575-5C6DD2C880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4002" y="2859807"/>
            <a:ext cx="3054569" cy="2971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466B07-F0F7-6C40-A439-02775CE56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790" y="3639001"/>
            <a:ext cx="1264522" cy="122642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6676DD9-B117-0245-AF1C-A8E32EF53C8B}"/>
              </a:ext>
            </a:extLst>
          </p:cNvPr>
          <p:cNvGrpSpPr/>
          <p:nvPr/>
        </p:nvGrpSpPr>
        <p:grpSpPr>
          <a:xfrm>
            <a:off x="5536193" y="3996084"/>
            <a:ext cx="487252" cy="512996"/>
            <a:chOff x="4740385" y="3954462"/>
            <a:chExt cx="487252" cy="512996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175A865-DD0F-E043-AF91-38F3B6B23172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DA51D7F-A50F-0044-9B15-9E9A0DD3CB12}"/>
                </a:ext>
              </a:extLst>
            </p:cNvPr>
            <p:cNvCxnSpPr>
              <a:stCxn id="16" idx="1"/>
              <a:endCxn id="16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76EC2F-B3A9-6C44-93C2-51203C1E3657}"/>
                </a:ext>
              </a:extLst>
            </p:cNvPr>
            <p:cNvCxnSpPr>
              <a:stCxn id="16" idx="7"/>
              <a:endCxn id="16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7AF631F-3364-A94D-9EA6-9082DFCED465}"/>
              </a:ext>
            </a:extLst>
          </p:cNvPr>
          <p:cNvSpPr txBox="1"/>
          <p:nvPr/>
        </p:nvSpPr>
        <p:spPr>
          <a:xfrm>
            <a:off x="7666233" y="3689351"/>
            <a:ext cx="45719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DFD717-8701-274C-AF8A-BB0BBE5884D7}"/>
              </a:ext>
            </a:extLst>
          </p:cNvPr>
          <p:cNvSpPr txBox="1"/>
          <p:nvPr/>
        </p:nvSpPr>
        <p:spPr>
          <a:xfrm>
            <a:off x="8893441" y="6000300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5"/>
              </a:rPr>
              <a:t>Demo 0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030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Multi-features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3340567-7BD6-3B46-9C35-40025762F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2333" y="1658286"/>
            <a:ext cx="957805" cy="92894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AA39CC7-0F1C-3645-B962-63E3FA5A6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3940" y="4822138"/>
            <a:ext cx="1450174" cy="14470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11DFA88-EC24-224A-ACD4-F8C6679FA3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5484" y="4843992"/>
            <a:ext cx="1442931" cy="1398949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92CBCD66-757D-DD46-9B14-C63644FA97FF}"/>
              </a:ext>
            </a:extLst>
          </p:cNvPr>
          <p:cNvSpPr/>
          <p:nvPr/>
        </p:nvSpPr>
        <p:spPr bwMode="auto">
          <a:xfrm>
            <a:off x="4638201" y="4017268"/>
            <a:ext cx="369066" cy="376481"/>
          </a:xfrm>
          <a:prstGeom prst="ellipse">
            <a:avLst/>
          </a:prstGeom>
          <a:noFill/>
          <a:ln w="57150">
            <a:solidFill>
              <a:schemeClr val="accent4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65AD376-337E-8A4E-9367-B1FB55F8E959}"/>
              </a:ext>
            </a:extLst>
          </p:cNvPr>
          <p:cNvCxnSpPr>
            <a:stCxn id="23" idx="1"/>
            <a:endCxn id="23" idx="5"/>
          </p:cNvCxnSpPr>
          <p:nvPr/>
        </p:nvCxnSpPr>
        <p:spPr>
          <a:xfrm>
            <a:off x="4692249" y="4072402"/>
            <a:ext cx="260970" cy="266213"/>
          </a:xfrm>
          <a:prstGeom prst="line">
            <a:avLst/>
          </a:prstGeom>
          <a:ln w="571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CEA6F4F-0B8C-734D-BF12-0BEB872AFE57}"/>
              </a:ext>
            </a:extLst>
          </p:cNvPr>
          <p:cNvCxnSpPr>
            <a:stCxn id="23" idx="7"/>
            <a:endCxn id="23" idx="3"/>
          </p:cNvCxnSpPr>
          <p:nvPr/>
        </p:nvCxnSpPr>
        <p:spPr>
          <a:xfrm flipH="1">
            <a:off x="4692249" y="4072402"/>
            <a:ext cx="260970" cy="266213"/>
          </a:xfrm>
          <a:prstGeom prst="line">
            <a:avLst/>
          </a:prstGeom>
          <a:ln w="57150">
            <a:solidFill>
              <a:srgbClr val="002050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1144F1C9-CBC6-9D4C-8425-0E52872661B6}"/>
              </a:ext>
            </a:extLst>
          </p:cNvPr>
          <p:cNvSpPr txBox="1"/>
          <p:nvPr/>
        </p:nvSpPr>
        <p:spPr>
          <a:xfrm>
            <a:off x="8602129" y="3418520"/>
            <a:ext cx="727236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002060"/>
                </a:solidFill>
              </a:rPr>
              <a:t>=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40DDF458-BB1D-9F4B-AF1A-172056BDFA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3940" y="1506598"/>
            <a:ext cx="1446268" cy="140707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56CB97C-0679-B645-9763-1C5298593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0230" y="5029999"/>
            <a:ext cx="957805" cy="92894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51D2DB5-FE48-3D48-9ABC-C70BF3E193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1481" y="3340030"/>
            <a:ext cx="957805" cy="92894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0604A9A-4FE3-C94D-B161-4149C86A40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63940" y="3123696"/>
            <a:ext cx="1446268" cy="144315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E22329B-B4CE-6C4C-B013-727C8F92BFEF}"/>
              </a:ext>
            </a:extLst>
          </p:cNvPr>
          <p:cNvSpPr txBox="1"/>
          <p:nvPr/>
        </p:nvSpPr>
        <p:spPr>
          <a:xfrm>
            <a:off x="8602129" y="1736776"/>
            <a:ext cx="727236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002060"/>
                </a:solidFill>
              </a:rPr>
              <a:t>=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B28046-B410-F246-A29E-CA500FF2DD77}"/>
              </a:ext>
            </a:extLst>
          </p:cNvPr>
          <p:cNvSpPr txBox="1"/>
          <p:nvPr/>
        </p:nvSpPr>
        <p:spPr>
          <a:xfrm>
            <a:off x="8600878" y="5056052"/>
            <a:ext cx="727236" cy="11264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6000" dirty="0">
                <a:solidFill>
                  <a:srgbClr val="002060"/>
                </a:solidFill>
              </a:rPr>
              <a:t>=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0282BF25-8055-6044-824D-C17B5DAD21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5433" y="3167604"/>
            <a:ext cx="1442931" cy="139894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0A120B0-BB6D-5747-809D-20CF01199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8956" y="1485860"/>
            <a:ext cx="1442931" cy="1398949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AC3C4AA6-3CEC-A14D-9D93-EB5DA4B8815C}"/>
              </a:ext>
            </a:extLst>
          </p:cNvPr>
          <p:cNvGrpSpPr/>
          <p:nvPr/>
        </p:nvGrpSpPr>
        <p:grpSpPr>
          <a:xfrm>
            <a:off x="5836780" y="1880257"/>
            <a:ext cx="369066" cy="376481"/>
            <a:chOff x="4740385" y="3954462"/>
            <a:chExt cx="487252" cy="512996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B1D6AE4-439C-424B-AA3F-75FB6AC30AC4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D3FCE7C-0BC8-8046-A563-578C6CA61367}"/>
                </a:ext>
              </a:extLst>
            </p:cNvPr>
            <p:cNvCxnSpPr>
              <a:stCxn id="36" idx="1"/>
              <a:endCxn id="36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953C1CC-7341-1146-A932-32792833769F}"/>
                </a:ext>
              </a:extLst>
            </p:cNvPr>
            <p:cNvCxnSpPr>
              <a:stCxn id="36" idx="7"/>
              <a:endCxn id="36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FEA8271-0153-0543-89DE-65665D1358C4}"/>
              </a:ext>
            </a:extLst>
          </p:cNvPr>
          <p:cNvGrpSpPr/>
          <p:nvPr/>
        </p:nvGrpSpPr>
        <p:grpSpPr>
          <a:xfrm>
            <a:off x="5836099" y="3560068"/>
            <a:ext cx="369066" cy="376481"/>
            <a:chOff x="4740385" y="3954462"/>
            <a:chExt cx="487252" cy="51299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9ABE2C9A-D40C-5F4B-B099-7E40AAA32B7A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D16450E1-0889-9F41-82F3-2E1D47F52249}"/>
                </a:ext>
              </a:extLst>
            </p:cNvPr>
            <p:cNvCxnSpPr>
              <a:stCxn id="40" idx="1"/>
              <a:endCxn id="40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9DB8F47-B26F-A64D-9D13-73CE0569FF22}"/>
                </a:ext>
              </a:extLst>
            </p:cNvPr>
            <p:cNvCxnSpPr>
              <a:stCxn id="40" idx="7"/>
              <a:endCxn id="40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0982056-2B01-124B-8924-5B607D8580EA}"/>
              </a:ext>
            </a:extLst>
          </p:cNvPr>
          <p:cNvGrpSpPr/>
          <p:nvPr/>
        </p:nvGrpSpPr>
        <p:grpSpPr>
          <a:xfrm>
            <a:off x="5834848" y="5201466"/>
            <a:ext cx="369066" cy="376481"/>
            <a:chOff x="4740385" y="3954462"/>
            <a:chExt cx="487252" cy="512996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2CE300CE-27F1-394B-8431-F1E6A19B8B89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BD4332A7-8CF3-9F4E-945D-B248D4EF1014}"/>
                </a:ext>
              </a:extLst>
            </p:cNvPr>
            <p:cNvCxnSpPr>
              <a:stCxn id="44" idx="1"/>
              <a:endCxn id="44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364C8169-3C1F-B54C-A629-C86712DA5852}"/>
                </a:ext>
              </a:extLst>
            </p:cNvPr>
            <p:cNvCxnSpPr>
              <a:stCxn id="44" idx="7"/>
              <a:endCxn id="44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280DC67B-D5F4-4C45-8EC3-EE5891754E97}"/>
              </a:ext>
            </a:extLst>
          </p:cNvPr>
          <p:cNvSpPr/>
          <p:nvPr/>
        </p:nvSpPr>
        <p:spPr bwMode="auto">
          <a:xfrm>
            <a:off x="7102333" y="1687179"/>
            <a:ext cx="957805" cy="900056"/>
          </a:xfrm>
          <a:prstGeom prst="rect">
            <a:avLst/>
          </a:prstGeom>
          <a:noFill/>
          <a:ln w="7620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C9CB1E7-296B-F147-92A0-27A9C3AA6B4B}"/>
              </a:ext>
            </a:extLst>
          </p:cNvPr>
          <p:cNvSpPr/>
          <p:nvPr/>
        </p:nvSpPr>
        <p:spPr bwMode="auto">
          <a:xfrm>
            <a:off x="7121481" y="3361698"/>
            <a:ext cx="957805" cy="900056"/>
          </a:xfrm>
          <a:prstGeom prst="rect">
            <a:avLst/>
          </a:prstGeom>
          <a:noFill/>
          <a:ln w="76200">
            <a:solidFill>
              <a:schemeClr val="accent6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11866B-0759-014F-AC64-260D4C08D0CD}"/>
              </a:ext>
            </a:extLst>
          </p:cNvPr>
          <p:cNvSpPr/>
          <p:nvPr/>
        </p:nvSpPr>
        <p:spPr bwMode="auto">
          <a:xfrm>
            <a:off x="7120230" y="5058892"/>
            <a:ext cx="957805" cy="900056"/>
          </a:xfrm>
          <a:prstGeom prst="rect">
            <a:avLst/>
          </a:prstGeom>
          <a:noFill/>
          <a:ln w="76200">
            <a:solidFill>
              <a:schemeClr val="accent3">
                <a:lumMod val="60000"/>
                <a:lumOff val="40000"/>
              </a:schemeClr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7659935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Convolution layer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542F87-8737-B643-B839-E71E7F5829D2}"/>
              </a:ext>
            </a:extLst>
          </p:cNvPr>
          <p:cNvSpPr/>
          <p:nvPr/>
        </p:nvSpPr>
        <p:spPr>
          <a:xfrm>
            <a:off x="407391" y="1473620"/>
            <a:ext cx="685315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One image becomes a stack of filtered images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74EAFB0C-C21F-184C-99F9-A4FB385BF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3565" y="4505922"/>
            <a:ext cx="1101938" cy="109956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02F88592-699B-8845-A614-8803397DF0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3565" y="2181482"/>
            <a:ext cx="1098969" cy="1069191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66A5C3CA-B045-F946-A4AF-11656EBE9B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3565" y="3321774"/>
            <a:ext cx="1098970" cy="1096606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0B79BF9F-6D60-B341-BED7-6109058272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38131" y="3355194"/>
            <a:ext cx="1096434" cy="10630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D3727390-9C79-0B4A-9D75-421F83191D18}"/>
              </a:ext>
            </a:extLst>
          </p:cNvPr>
          <p:cNvGrpSpPr/>
          <p:nvPr/>
        </p:nvGrpSpPr>
        <p:grpSpPr>
          <a:xfrm>
            <a:off x="7490303" y="3468356"/>
            <a:ext cx="801662" cy="844018"/>
            <a:chOff x="4740385" y="3954462"/>
            <a:chExt cx="487252" cy="51299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105EA40-FEC9-7E42-AB2F-4B13A14F15EC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C204D4D-A369-0E4F-891A-E0031D414581}"/>
                </a:ext>
              </a:extLst>
            </p:cNvPr>
            <p:cNvCxnSpPr>
              <a:stCxn id="55" idx="1"/>
              <a:endCxn id="55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DA7C390-8419-CE43-94C5-ED2D1596A5A9}"/>
                </a:ext>
              </a:extLst>
            </p:cNvPr>
            <p:cNvCxnSpPr>
              <a:stCxn id="55" idx="7"/>
              <a:endCxn id="55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Rectangle 57">
            <a:extLst>
              <a:ext uri="{FF2B5EF4-FFF2-40B4-BE49-F238E27FC236}">
                <a16:creationId xmlns:a16="http://schemas.microsoft.com/office/drawing/2014/main" id="{40A64378-09C8-3141-B273-CB11507D96F2}"/>
              </a:ext>
            </a:extLst>
          </p:cNvPr>
          <p:cNvSpPr/>
          <p:nvPr/>
        </p:nvSpPr>
        <p:spPr bwMode="auto">
          <a:xfrm>
            <a:off x="6855593" y="2181482"/>
            <a:ext cx="2133600" cy="3570963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869212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4EC934-C922-43B0-90D9-847E0908108D}"/>
              </a:ext>
            </a:extLst>
          </p:cNvPr>
          <p:cNvGrpSpPr/>
          <p:nvPr/>
        </p:nvGrpSpPr>
        <p:grpSpPr>
          <a:xfrm flipH="1">
            <a:off x="911110" y="1796013"/>
            <a:ext cx="3447501" cy="369332"/>
            <a:chOff x="6752664" y="1090338"/>
            <a:chExt cx="909509" cy="2986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525F59-A187-4CC8-9B53-0750ABFA282A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30E04B-46EC-4AD3-BB87-2D93C3285E24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Deep Learning ? 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F47F84E-157F-DD4C-B399-1087F2A89FE3}"/>
              </a:ext>
            </a:extLst>
          </p:cNvPr>
          <p:cNvSpPr txBox="1"/>
          <p:nvPr/>
        </p:nvSpPr>
        <p:spPr>
          <a:xfrm>
            <a:off x="1079863" y="827314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Outline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2656864-1290-E64D-8936-0D9056C75B4D}"/>
              </a:ext>
            </a:extLst>
          </p:cNvPr>
          <p:cNvGrpSpPr/>
          <p:nvPr/>
        </p:nvGrpSpPr>
        <p:grpSpPr>
          <a:xfrm flipH="1">
            <a:off x="911136" y="2510996"/>
            <a:ext cx="3447501" cy="369332"/>
            <a:chOff x="6752664" y="1090338"/>
            <a:chExt cx="909509" cy="298663"/>
          </a:xfrm>
          <a:noFill/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F75657E-02A3-5748-82E5-1CEA83883960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95FF37-328E-994D-85B2-7FAF4613D65A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Convolution ?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294BBAF-F105-9040-9543-05B04CA5FA33}"/>
              </a:ext>
            </a:extLst>
          </p:cNvPr>
          <p:cNvGrpSpPr/>
          <p:nvPr/>
        </p:nvGrpSpPr>
        <p:grpSpPr>
          <a:xfrm flipH="1">
            <a:off x="911110" y="3239149"/>
            <a:ext cx="3524300" cy="369332"/>
            <a:chOff x="6732403" y="1090338"/>
            <a:chExt cx="929770" cy="298663"/>
          </a:xfrm>
          <a:noFill/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674EC35-0A5B-B240-B9CD-F733D60397A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/>
                  </a:solidFill>
                  <a:latin typeface="+mj-lt"/>
                  <a:cs typeface="Segoe UI Semibold" panose="020B0702040204020203" pitchFamily="34" charset="0"/>
                </a:rPr>
                <a:t>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9D50148-B06E-3743-A3A3-F21C83D9290F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latin typeface="+mj-lt"/>
                  <a:cs typeface="Segoe UI Semibold" panose="020B0702040204020203" pitchFamily="34" charset="0"/>
                </a:rPr>
                <a:t>Convolutional Networks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A01C9E6-7419-3748-A5B2-07704259032D}"/>
              </a:ext>
            </a:extLst>
          </p:cNvPr>
          <p:cNvGrpSpPr/>
          <p:nvPr/>
        </p:nvGrpSpPr>
        <p:grpSpPr>
          <a:xfrm flipH="1">
            <a:off x="911110" y="3960433"/>
            <a:ext cx="3524300" cy="369332"/>
            <a:chOff x="6732403" y="1090338"/>
            <a:chExt cx="929770" cy="298663"/>
          </a:xfrm>
          <a:noFill/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98508EA-DCB3-6F4E-AE05-C9FE57A3E7E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4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A571468-3462-AF41-AA31-DA21FA3AFA35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Applications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297BF44-E99B-E046-8A8B-35CB3883C294}"/>
              </a:ext>
            </a:extLst>
          </p:cNvPr>
          <p:cNvGrpSpPr/>
          <p:nvPr/>
        </p:nvGrpSpPr>
        <p:grpSpPr>
          <a:xfrm flipH="1">
            <a:off x="956261" y="4705298"/>
            <a:ext cx="3524300" cy="369332"/>
            <a:chOff x="6732403" y="1090338"/>
            <a:chExt cx="929770" cy="298663"/>
          </a:xfrm>
          <a:noFill/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8C0AD3-E680-6949-AF6A-F9093E668B0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5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862974F-3595-3A40-B438-7D14775996F2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Popular architectures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789D411-6788-0143-8B3D-EB69D020A4BE}"/>
              </a:ext>
            </a:extLst>
          </p:cNvPr>
          <p:cNvGrpSpPr/>
          <p:nvPr/>
        </p:nvGrpSpPr>
        <p:grpSpPr>
          <a:xfrm flipH="1">
            <a:off x="956261" y="5381976"/>
            <a:ext cx="3524300" cy="369332"/>
            <a:chOff x="6732403" y="1090338"/>
            <a:chExt cx="929770" cy="298663"/>
          </a:xfrm>
          <a:noFill/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84E1A13-0FB1-614A-9A41-DF9BA13357B7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6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D4F344-2126-4640-9DDA-8E5D2C8E791D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Demo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78393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2077040" y="2781691"/>
            <a:ext cx="81928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Q: So How we learn these filters using NN ?</a:t>
            </a:r>
          </a:p>
          <a:p>
            <a:endParaRPr lang="en-US" sz="3200" dirty="0"/>
          </a:p>
          <a:p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4707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 weights   -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NN weights 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7E5A90-76CF-1845-B2C7-047E577E9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0" y="1412089"/>
            <a:ext cx="3380015" cy="463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70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29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 weights   -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NN weights 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AF2F7A-916C-6B43-ABAD-067CF4221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271" y="1729174"/>
            <a:ext cx="8899979" cy="392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75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Learning feature representations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90B0DD8-FC7D-1349-AFF6-F7D60936B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732" y="1524157"/>
            <a:ext cx="8415718" cy="462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923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 weights   -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NN weights 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BF040E-F217-F841-9AFA-7F35B46B1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" y="1724932"/>
            <a:ext cx="58293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4700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 weights   -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NN weights 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C76313-2BA8-494E-806F-21B2B4035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863" y="1801132"/>
            <a:ext cx="90297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41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Filter weights   -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  <a:sym typeface="Wingdings" pitchFamily="2" charset="2"/>
              </a:rPr>
              <a:t> NN weights </a:t>
            </a:r>
            <a:endParaRPr lang="en-US" sz="32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3969C8-F3F9-AD47-911B-3B10015F4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49" y="1412088"/>
            <a:ext cx="5881007" cy="434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749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1-D convolution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EC204-4BA9-D44B-8676-2B748C8E4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" y="1634846"/>
            <a:ext cx="96266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501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2-D convolution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3E97F6-37C7-1E45-95B8-1095E68062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338" t="19917"/>
          <a:stretch/>
        </p:blipFill>
        <p:spPr>
          <a:xfrm>
            <a:off x="746760" y="1766207"/>
            <a:ext cx="9729652" cy="36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326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3">
            <a:extLst>
              <a:ext uri="{FF2B5EF4-FFF2-40B4-BE49-F238E27FC236}">
                <a16:creationId xmlns:a16="http://schemas.microsoft.com/office/drawing/2014/main" id="{CBB67531-C954-C948-A015-12574403D2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952897" y="1366122"/>
            <a:ext cx="8960760" cy="37900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3067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09797F-1149-B544-9D91-E122C0129E36}"/>
              </a:ext>
            </a:extLst>
          </p:cNvPr>
          <p:cNvSpPr/>
          <p:nvPr/>
        </p:nvSpPr>
        <p:spPr>
          <a:xfrm>
            <a:off x="1382486" y="1767479"/>
            <a:ext cx="9247414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2400" dirty="0"/>
              <a:t>Pick a window size (usually 2 or 3).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742950" indent="-742950">
              <a:buFont typeface="+mj-lt"/>
              <a:buAutoNum type="arabicPeriod"/>
            </a:pPr>
            <a:r>
              <a:rPr lang="en-US" sz="2400" dirty="0"/>
              <a:t>Pick a stride (usually 2).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742950" indent="-742950">
              <a:buFont typeface="+mj-lt"/>
              <a:buAutoNum type="arabicPeriod"/>
            </a:pPr>
            <a:r>
              <a:rPr lang="en-US" sz="2400" dirty="0"/>
              <a:t>Walk your window across your filtered images.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742950" indent="-742950">
              <a:buFont typeface="+mj-lt"/>
              <a:buAutoNum type="arabicPeriod"/>
            </a:pPr>
            <a:r>
              <a:rPr lang="en-US" sz="2400" dirty="0"/>
              <a:t>From each window, take the maximum value.</a:t>
            </a:r>
          </a:p>
        </p:txBody>
      </p:sp>
    </p:spTree>
    <p:extLst>
      <p:ext uri="{BB962C8B-B14F-4D97-AF65-F5344CB8AC3E}">
        <p14:creationId xmlns:p14="http://schemas.microsoft.com/office/powerpoint/2010/main" val="423238694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D15986A-5843-DD45-BDDD-BDBE959A6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2042" y="2504174"/>
            <a:ext cx="2531995" cy="25265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71DBF84-12C9-F04D-816D-FBF0D656FE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1897062"/>
            <a:ext cx="3916114" cy="3810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348D53E5-F8B2-9E49-B052-DE412CD2FFD9}"/>
              </a:ext>
            </a:extLst>
          </p:cNvPr>
          <p:cNvGrpSpPr/>
          <p:nvPr/>
        </p:nvGrpSpPr>
        <p:grpSpPr>
          <a:xfrm>
            <a:off x="1036637" y="1897062"/>
            <a:ext cx="1143000" cy="1066800"/>
            <a:chOff x="1036637" y="1897062"/>
            <a:chExt cx="1676400" cy="1676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5C67253-17F0-C940-ADD0-8705B18AEA3B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76200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7E7C315-78FE-A447-BC38-310D80A3AA13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139912E-F832-CB40-A1D8-93302B054881}"/>
              </a:ext>
            </a:extLst>
          </p:cNvPr>
          <p:cNvSpPr txBox="1"/>
          <p:nvPr/>
        </p:nvSpPr>
        <p:spPr>
          <a:xfrm>
            <a:off x="5456237" y="952915"/>
            <a:ext cx="171104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maximum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298EC06-1372-9640-A41A-C2C179BADD9D}"/>
              </a:ext>
            </a:extLst>
          </p:cNvPr>
          <p:cNvCxnSpPr>
            <a:stCxn id="22" idx="3"/>
          </p:cNvCxnSpPr>
          <p:nvPr/>
        </p:nvCxnSpPr>
        <p:spPr>
          <a:xfrm flipV="1">
            <a:off x="2179637" y="1439862"/>
            <a:ext cx="3276600" cy="990600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872C56D-098D-5F43-852F-74952AB4CA37}"/>
              </a:ext>
            </a:extLst>
          </p:cNvPr>
          <p:cNvCxnSpPr/>
          <p:nvPr/>
        </p:nvCxnSpPr>
        <p:spPr>
          <a:xfrm>
            <a:off x="6935134" y="1580779"/>
            <a:ext cx="1264303" cy="925883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86041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2D1F68-22C2-C64D-9398-F2ED74ADC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771" y="2505761"/>
            <a:ext cx="2552266" cy="25467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2CA39-6B07-1545-A3F8-A492988F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1897062"/>
            <a:ext cx="3916114" cy="3810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AED64E1-2DF5-C742-834F-3B59345E9224}"/>
              </a:ext>
            </a:extLst>
          </p:cNvPr>
          <p:cNvGrpSpPr/>
          <p:nvPr/>
        </p:nvGrpSpPr>
        <p:grpSpPr>
          <a:xfrm>
            <a:off x="2179637" y="1897062"/>
            <a:ext cx="1143000" cy="1066800"/>
            <a:chOff x="1036637" y="1897062"/>
            <a:chExt cx="1676400" cy="16764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27D5679-3CBA-074D-98FC-B4888EE35F17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76200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215C0F-9597-664B-AE61-80E6B77CB386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69F7E48-E827-814A-9D08-5E76531E1289}"/>
              </a:ext>
            </a:extLst>
          </p:cNvPr>
          <p:cNvSpPr txBox="1"/>
          <p:nvPr/>
        </p:nvSpPr>
        <p:spPr>
          <a:xfrm>
            <a:off x="5456237" y="952915"/>
            <a:ext cx="171104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maximum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4DEC507-400E-2348-9FC1-8A510D4A56C0}"/>
              </a:ext>
            </a:extLst>
          </p:cNvPr>
          <p:cNvCxnSpPr>
            <a:stCxn id="14" idx="3"/>
          </p:cNvCxnSpPr>
          <p:nvPr/>
        </p:nvCxnSpPr>
        <p:spPr>
          <a:xfrm flipV="1">
            <a:off x="3322637" y="1516062"/>
            <a:ext cx="2438400" cy="914400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4B0E7E-D6BF-9F46-9AD1-3B7F2B70D4F4}"/>
              </a:ext>
            </a:extLst>
          </p:cNvPr>
          <p:cNvCxnSpPr/>
          <p:nvPr/>
        </p:nvCxnSpPr>
        <p:spPr>
          <a:xfrm>
            <a:off x="6935134" y="1580779"/>
            <a:ext cx="1950103" cy="923395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5560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39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2D1F68-22C2-C64D-9398-F2ED74ADC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1771" y="2505761"/>
            <a:ext cx="2552266" cy="254677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E2CA39-6B07-1545-A3F8-A492988F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1897062"/>
            <a:ext cx="3916114" cy="3810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AED64E1-2DF5-C742-834F-3B59345E9224}"/>
              </a:ext>
            </a:extLst>
          </p:cNvPr>
          <p:cNvGrpSpPr/>
          <p:nvPr/>
        </p:nvGrpSpPr>
        <p:grpSpPr>
          <a:xfrm>
            <a:off x="2179637" y="1897062"/>
            <a:ext cx="1143000" cy="1066800"/>
            <a:chOff x="1036637" y="1897062"/>
            <a:chExt cx="1676400" cy="16764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27D5679-3CBA-074D-98FC-B4888EE35F17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76200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215C0F-9597-664B-AE61-80E6B77CB386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69F7E48-E827-814A-9D08-5E76531E1289}"/>
              </a:ext>
            </a:extLst>
          </p:cNvPr>
          <p:cNvSpPr txBox="1"/>
          <p:nvPr/>
        </p:nvSpPr>
        <p:spPr>
          <a:xfrm>
            <a:off x="5456237" y="952915"/>
            <a:ext cx="171104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maximum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4DEC507-400E-2348-9FC1-8A510D4A56C0}"/>
              </a:ext>
            </a:extLst>
          </p:cNvPr>
          <p:cNvCxnSpPr>
            <a:stCxn id="14" idx="3"/>
          </p:cNvCxnSpPr>
          <p:nvPr/>
        </p:nvCxnSpPr>
        <p:spPr>
          <a:xfrm flipV="1">
            <a:off x="3322637" y="1516062"/>
            <a:ext cx="2438400" cy="914400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34B0E7E-D6BF-9F46-9AD1-3B7F2B70D4F4}"/>
              </a:ext>
            </a:extLst>
          </p:cNvPr>
          <p:cNvCxnSpPr/>
          <p:nvPr/>
        </p:nvCxnSpPr>
        <p:spPr>
          <a:xfrm>
            <a:off x="6935134" y="1580779"/>
            <a:ext cx="1950103" cy="923395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9248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Why convolution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AEDD5-0839-2148-A251-1E82DD8E8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527" y="1459470"/>
            <a:ext cx="3124201" cy="37787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C223C5A-58A1-0747-900A-CB2E1F5F2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120" y="1459470"/>
            <a:ext cx="24892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7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0119DA7-1F05-2B4F-BE74-5D33E6F13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1650" y="2504173"/>
            <a:ext cx="2532387" cy="252694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B1E6F8DC-1BCB-534A-9754-1D0BFE7E2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1897062"/>
            <a:ext cx="3916114" cy="3810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E604127-0A89-7943-A8C9-B751C66AD60B}"/>
              </a:ext>
            </a:extLst>
          </p:cNvPr>
          <p:cNvGrpSpPr/>
          <p:nvPr/>
        </p:nvGrpSpPr>
        <p:grpSpPr>
          <a:xfrm>
            <a:off x="4389437" y="1897062"/>
            <a:ext cx="1143000" cy="1066800"/>
            <a:chOff x="1036637" y="1897062"/>
            <a:chExt cx="1676400" cy="1676400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F7B5721-4CFD-8C49-888F-E9EBA95F4DF6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76200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602FF2-0B35-784C-99C2-F2D36498AA01}"/>
                </a:ext>
              </a:extLst>
            </p:cNvPr>
            <p:cNvSpPr/>
            <p:nvPr/>
          </p:nvSpPr>
          <p:spPr bwMode="auto">
            <a:xfrm>
              <a:off x="1036637" y="1897062"/>
              <a:ext cx="1676400" cy="1676400"/>
            </a:xfrm>
            <a:prstGeom prst="rect">
              <a:avLst/>
            </a:prstGeom>
            <a:noFill/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CCD2C9B-5D2C-E04E-8ACB-7FB1F56F749D}"/>
              </a:ext>
            </a:extLst>
          </p:cNvPr>
          <p:cNvSpPr txBox="1"/>
          <p:nvPr/>
        </p:nvSpPr>
        <p:spPr>
          <a:xfrm>
            <a:off x="5456237" y="952915"/>
            <a:ext cx="171104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maximum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532C775-2BDA-4343-A900-B51AEB128BD7}"/>
              </a:ext>
            </a:extLst>
          </p:cNvPr>
          <p:cNvCxnSpPr>
            <a:stCxn id="22" idx="0"/>
          </p:cNvCxnSpPr>
          <p:nvPr/>
        </p:nvCxnSpPr>
        <p:spPr>
          <a:xfrm flipV="1">
            <a:off x="4960937" y="1516405"/>
            <a:ext cx="607873" cy="380657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1F21E47-F619-3A4E-8371-7A115B7B7BB8}"/>
              </a:ext>
            </a:extLst>
          </p:cNvPr>
          <p:cNvCxnSpPr/>
          <p:nvPr/>
        </p:nvCxnSpPr>
        <p:spPr>
          <a:xfrm>
            <a:off x="7167283" y="1396814"/>
            <a:ext cx="3013352" cy="1107360"/>
          </a:xfrm>
          <a:prstGeom prst="straightConnector1">
            <a:avLst/>
          </a:prstGeom>
          <a:ln w="38100">
            <a:solidFill>
              <a:srgbClr val="00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259002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71CEC3D-400E-4D48-BF6A-CDC786E4F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9437" y="2506662"/>
            <a:ext cx="2514600" cy="25091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DE9C9E-D653-0347-9479-0E2F049BA3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1897062"/>
            <a:ext cx="3916114" cy="381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CC923C9-C20A-5F49-AD29-DCB0B73247D6}"/>
              </a:ext>
            </a:extLst>
          </p:cNvPr>
          <p:cNvSpPr txBox="1"/>
          <p:nvPr/>
        </p:nvSpPr>
        <p:spPr>
          <a:xfrm>
            <a:off x="5527681" y="2963862"/>
            <a:ext cx="20669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max pooling</a:t>
            </a:r>
          </a:p>
        </p:txBody>
      </p:sp>
      <p:sp>
        <p:nvSpPr>
          <p:cNvPr id="26" name="Isosceles Triangle 13">
            <a:extLst>
              <a:ext uri="{FF2B5EF4-FFF2-40B4-BE49-F238E27FC236}">
                <a16:creationId xmlns:a16="http://schemas.microsoft.com/office/drawing/2014/main" id="{6BA8553F-4D5B-E44B-86F6-4ECAE998A309}"/>
              </a:ext>
            </a:extLst>
          </p:cNvPr>
          <p:cNvSpPr/>
          <p:nvPr/>
        </p:nvSpPr>
        <p:spPr bwMode="auto">
          <a:xfrm rot="5400000">
            <a:off x="6446837" y="2354262"/>
            <a:ext cx="228600" cy="281940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116450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756F72-DE17-6A4B-849A-09E2627C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3322" y="462541"/>
            <a:ext cx="1750958" cy="17471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16981C-0844-3542-83EC-79617DD2F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680" y="4445904"/>
            <a:ext cx="1914563" cy="19104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AF7303-211A-9242-B2AE-69E62EFD9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681" y="407304"/>
            <a:ext cx="1909405" cy="185766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B896A9-3B48-7C41-8013-7EFAD35373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5680" y="2388504"/>
            <a:ext cx="1909406" cy="19052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9D67771-21DC-D549-A796-D4F7730AB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61304" y="4527531"/>
            <a:ext cx="1750958" cy="174719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A62B8BD-7C88-7842-8484-AE610FB45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2799" y="2467296"/>
            <a:ext cx="1751481" cy="1747714"/>
          </a:xfrm>
          <a:prstGeom prst="rect">
            <a:avLst/>
          </a:prstGeom>
        </p:spPr>
      </p:pic>
      <p:sp>
        <p:nvSpPr>
          <p:cNvPr id="20" name="Isosceles Triangle 18">
            <a:extLst>
              <a:ext uri="{FF2B5EF4-FFF2-40B4-BE49-F238E27FC236}">
                <a16:creationId xmlns:a16="http://schemas.microsoft.com/office/drawing/2014/main" id="{6D629702-9A23-5145-B7CD-9BD111543A36}"/>
              </a:ext>
            </a:extLst>
          </p:cNvPr>
          <p:cNvSpPr/>
          <p:nvPr/>
        </p:nvSpPr>
        <p:spPr bwMode="auto">
          <a:xfrm rot="5400000">
            <a:off x="6985680" y="-73563"/>
            <a:ext cx="228600" cy="281940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1" name="Isosceles Triangle 19">
            <a:extLst>
              <a:ext uri="{FF2B5EF4-FFF2-40B4-BE49-F238E27FC236}">
                <a16:creationId xmlns:a16="http://schemas.microsoft.com/office/drawing/2014/main" id="{E8B82437-86EE-174C-ADCC-2532F6014BD1}"/>
              </a:ext>
            </a:extLst>
          </p:cNvPr>
          <p:cNvSpPr/>
          <p:nvPr/>
        </p:nvSpPr>
        <p:spPr bwMode="auto">
          <a:xfrm rot="5400000">
            <a:off x="6985680" y="1931304"/>
            <a:ext cx="228600" cy="281940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2" name="Isosceles Triangle 20">
            <a:extLst>
              <a:ext uri="{FF2B5EF4-FFF2-40B4-BE49-F238E27FC236}">
                <a16:creationId xmlns:a16="http://schemas.microsoft.com/office/drawing/2014/main" id="{621B1D17-FC2E-594A-AE63-07EA102A6FCC}"/>
              </a:ext>
            </a:extLst>
          </p:cNvPr>
          <p:cNvSpPr/>
          <p:nvPr/>
        </p:nvSpPr>
        <p:spPr bwMode="auto">
          <a:xfrm rot="5400000">
            <a:off x="6985680" y="3988704"/>
            <a:ext cx="228600" cy="281940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283035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A stack of images becomes a stack of smaller images.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78BB504-F638-1A4D-AE90-6AD113C4F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9726" y="2001123"/>
            <a:ext cx="1174699" cy="117217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575894A-A77D-5D47-AA3D-CC9F946A9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885" y="4673518"/>
            <a:ext cx="1284459" cy="128169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544AC2F-48BC-C24F-A539-C2548D8A2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8886" y="1964065"/>
            <a:ext cx="1280999" cy="124628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258B5085-DE7D-8549-8143-F4CC8397F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1664" y="4728280"/>
            <a:ext cx="1174699" cy="117217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59A1FCA-F434-AA42-B113-751DF0E2F6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9376" y="3346091"/>
            <a:ext cx="1175049" cy="1172522"/>
          </a:xfrm>
          <a:prstGeom prst="rect">
            <a:avLst/>
          </a:prstGeom>
        </p:spPr>
      </p:pic>
      <p:sp>
        <p:nvSpPr>
          <p:cNvPr id="27" name="Isosceles Triangle 19">
            <a:extLst>
              <a:ext uri="{FF2B5EF4-FFF2-40B4-BE49-F238E27FC236}">
                <a16:creationId xmlns:a16="http://schemas.microsoft.com/office/drawing/2014/main" id="{32CE6A53-7C99-3145-BE15-605DFF81FC8C}"/>
              </a:ext>
            </a:extLst>
          </p:cNvPr>
          <p:cNvSpPr/>
          <p:nvPr/>
        </p:nvSpPr>
        <p:spPr bwMode="auto">
          <a:xfrm rot="5400000">
            <a:off x="9134549" y="3159298"/>
            <a:ext cx="339157" cy="1526205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C68FBB-44CA-3E48-BA7B-605F068AEFE8}"/>
              </a:ext>
            </a:extLst>
          </p:cNvPr>
          <p:cNvSpPr/>
          <p:nvPr/>
        </p:nvSpPr>
        <p:spPr bwMode="auto">
          <a:xfrm>
            <a:off x="8201868" y="1978056"/>
            <a:ext cx="2125877" cy="3973477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23B7099A-60CE-C34C-8BE0-F9CF4AA339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8885" y="3293230"/>
            <a:ext cx="1281000" cy="127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5909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 (sub-sampling)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EFD48C-0978-1E42-9A22-7702D2546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115" y="2239663"/>
            <a:ext cx="6756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8892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Pooling – invariance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EFD48C-0978-1E42-9A22-7702D2546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6115" y="2239663"/>
            <a:ext cx="6756400" cy="3619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65652B-E281-A247-9CEC-C2D9D3801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1322429"/>
            <a:ext cx="8440528" cy="483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0284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3537309" y="2615882"/>
            <a:ext cx="81928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Normalization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1843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C3F5A5-B396-4C47-B873-CED54FAF0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99" y="2001123"/>
            <a:ext cx="10585393" cy="30243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ABF336-9F05-6540-903C-83DE5837662D}"/>
              </a:ext>
            </a:extLst>
          </p:cNvPr>
          <p:cNvSpPr txBox="1"/>
          <p:nvPr/>
        </p:nvSpPr>
        <p:spPr>
          <a:xfrm>
            <a:off x="1501680" y="511024"/>
            <a:ext cx="81928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Normalization</a:t>
            </a:r>
          </a:p>
        </p:txBody>
      </p:sp>
    </p:spTree>
    <p:extLst>
      <p:ext uri="{BB962C8B-B14F-4D97-AF65-F5344CB8AC3E}">
        <p14:creationId xmlns:p14="http://schemas.microsoft.com/office/powerpoint/2010/main" val="41174494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Normalization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C6D7DC-B582-EE4A-B0F2-240CF5AD6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637" y="2430462"/>
            <a:ext cx="3916114" cy="3810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B07C59-9541-E445-8779-4224AFFAF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9837" y="2430462"/>
            <a:ext cx="3870312" cy="38100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37198B6-CBC2-E940-92E4-CA25FF8335CD}"/>
              </a:ext>
            </a:extLst>
          </p:cNvPr>
          <p:cNvGrpSpPr/>
          <p:nvPr/>
        </p:nvGrpSpPr>
        <p:grpSpPr>
          <a:xfrm>
            <a:off x="960437" y="1287462"/>
            <a:ext cx="7239000" cy="1752600"/>
            <a:chOff x="960437" y="1287462"/>
            <a:chExt cx="7239000" cy="1752600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808B8B3-5953-A44D-8CF2-023FFF6CD35F}"/>
                </a:ext>
              </a:extLst>
            </p:cNvPr>
            <p:cNvGrpSpPr/>
            <p:nvPr/>
          </p:nvGrpSpPr>
          <p:grpSpPr>
            <a:xfrm>
              <a:off x="4465637" y="1287462"/>
              <a:ext cx="801662" cy="844018"/>
              <a:chOff x="5187975" y="3720044"/>
              <a:chExt cx="801662" cy="844018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990E6BAF-83E2-8D41-A3C0-05C97E80C963}"/>
                  </a:ext>
                </a:extLst>
              </p:cNvPr>
              <p:cNvSpPr/>
              <p:nvPr/>
            </p:nvSpPr>
            <p:spPr bwMode="auto">
              <a:xfrm>
                <a:off x="5187975" y="3720044"/>
                <a:ext cx="801662" cy="844018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6E7700E0-1D30-0141-B32D-9EFDADA12D2D}"/>
                  </a:ext>
                </a:extLst>
              </p:cNvPr>
              <p:cNvCxnSpPr>
                <a:stCxn id="19" idx="2"/>
              </p:cNvCxnSpPr>
              <p:nvPr/>
            </p:nvCxnSpPr>
            <p:spPr>
              <a:xfrm>
                <a:off x="5187975" y="4142053"/>
                <a:ext cx="420662" cy="0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5291F191-FE97-F247-827D-DC85F43482AB}"/>
                  </a:ext>
                </a:extLst>
              </p:cNvPr>
              <p:cNvCxnSpPr>
                <a:endCxn id="19" idx="7"/>
              </p:cNvCxnSpPr>
              <p:nvPr/>
            </p:nvCxnSpPr>
            <p:spPr>
              <a:xfrm flipV="1">
                <a:off x="5588806" y="3843648"/>
                <a:ext cx="283430" cy="298405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D75A431-20C2-FC43-A391-B48A24807408}"/>
                </a:ext>
              </a:extLst>
            </p:cNvPr>
            <p:cNvSpPr/>
            <p:nvPr/>
          </p:nvSpPr>
          <p:spPr bwMode="auto">
            <a:xfrm>
              <a:off x="960437" y="2354262"/>
              <a:ext cx="685800" cy="685800"/>
            </a:xfrm>
            <a:prstGeom prst="ellipse">
              <a:avLst/>
            </a:prstGeom>
            <a:noFill/>
            <a:ln w="7620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BB1194F-483F-A047-B4D2-87952D65A1A4}"/>
                </a:ext>
              </a:extLst>
            </p:cNvPr>
            <p:cNvSpPr/>
            <p:nvPr/>
          </p:nvSpPr>
          <p:spPr bwMode="auto">
            <a:xfrm>
              <a:off x="7513637" y="2329264"/>
              <a:ext cx="685800" cy="685800"/>
            </a:xfrm>
            <a:prstGeom prst="ellipse">
              <a:avLst/>
            </a:prstGeom>
            <a:noFill/>
            <a:ln w="7620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3AABA20-AB52-494F-BA00-FE7962008727}"/>
                </a:ext>
              </a:extLst>
            </p:cNvPr>
            <p:cNvCxnSpPr>
              <a:stCxn id="14" idx="7"/>
              <a:endCxn id="19" idx="2"/>
            </p:cNvCxnSpPr>
            <p:nvPr/>
          </p:nvCxnSpPr>
          <p:spPr>
            <a:xfrm flipV="1">
              <a:off x="1545804" y="1709471"/>
              <a:ext cx="2919833" cy="745224"/>
            </a:xfrm>
            <a:prstGeom prst="line">
              <a:avLst/>
            </a:prstGeom>
            <a:ln w="28575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5728DB6-D8C6-3A44-B7FB-13194326F7A2}"/>
                </a:ext>
              </a:extLst>
            </p:cNvPr>
            <p:cNvCxnSpPr>
              <a:stCxn id="19" idx="6"/>
              <a:endCxn id="15" idx="1"/>
            </p:cNvCxnSpPr>
            <p:nvPr/>
          </p:nvCxnSpPr>
          <p:spPr>
            <a:xfrm>
              <a:off x="5267299" y="1709471"/>
              <a:ext cx="2346771" cy="720226"/>
            </a:xfrm>
            <a:prstGeom prst="line">
              <a:avLst/>
            </a:prstGeom>
            <a:ln w="28575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111647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49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Normalization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B571838-B48C-A542-AA7B-436BD3176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9837" y="2429696"/>
            <a:ext cx="3871089" cy="381076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8F5CF4C-45A7-1B49-9F97-673BF60E9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637" y="2430462"/>
            <a:ext cx="3916114" cy="38100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628F551-C8B2-FB4C-B19B-A664F85D03AC}"/>
              </a:ext>
            </a:extLst>
          </p:cNvPr>
          <p:cNvGrpSpPr/>
          <p:nvPr/>
        </p:nvGrpSpPr>
        <p:grpSpPr>
          <a:xfrm>
            <a:off x="1493837" y="1287462"/>
            <a:ext cx="7239000" cy="1752600"/>
            <a:chOff x="960437" y="1287462"/>
            <a:chExt cx="7239000" cy="175260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54CDE50-5909-6C44-8AE7-603C7FF3D4F1}"/>
                </a:ext>
              </a:extLst>
            </p:cNvPr>
            <p:cNvGrpSpPr/>
            <p:nvPr/>
          </p:nvGrpSpPr>
          <p:grpSpPr>
            <a:xfrm>
              <a:off x="4465637" y="1287462"/>
              <a:ext cx="801662" cy="844018"/>
              <a:chOff x="5187975" y="3720044"/>
              <a:chExt cx="801662" cy="844018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C2E2F7A6-EACF-654B-B8E5-BAD61976DE80}"/>
                  </a:ext>
                </a:extLst>
              </p:cNvPr>
              <p:cNvSpPr/>
              <p:nvPr/>
            </p:nvSpPr>
            <p:spPr bwMode="auto">
              <a:xfrm>
                <a:off x="5187975" y="3720044"/>
                <a:ext cx="801662" cy="844018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5375C6C4-888D-4F4E-A61A-55ED276DADE1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>
                <a:off x="5187975" y="4142053"/>
                <a:ext cx="420662" cy="0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EA1F2C5-9018-9045-A46F-EA7615406ECB}"/>
                  </a:ext>
                </a:extLst>
              </p:cNvPr>
              <p:cNvCxnSpPr>
                <a:endCxn id="30" idx="7"/>
              </p:cNvCxnSpPr>
              <p:nvPr/>
            </p:nvCxnSpPr>
            <p:spPr>
              <a:xfrm flipV="1">
                <a:off x="5588806" y="3843648"/>
                <a:ext cx="283430" cy="298405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D501570-0444-EC4C-92F7-7970C3EFE65D}"/>
                </a:ext>
              </a:extLst>
            </p:cNvPr>
            <p:cNvSpPr/>
            <p:nvPr/>
          </p:nvSpPr>
          <p:spPr bwMode="auto">
            <a:xfrm>
              <a:off x="960437" y="2354262"/>
              <a:ext cx="685800" cy="685800"/>
            </a:xfrm>
            <a:prstGeom prst="ellipse">
              <a:avLst/>
            </a:prstGeom>
            <a:noFill/>
            <a:ln w="7620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6B27D13-4EAF-BE4C-AF7F-BACFB8BCFBAD}"/>
                </a:ext>
              </a:extLst>
            </p:cNvPr>
            <p:cNvSpPr/>
            <p:nvPr/>
          </p:nvSpPr>
          <p:spPr bwMode="auto">
            <a:xfrm>
              <a:off x="7513637" y="2329264"/>
              <a:ext cx="685800" cy="685800"/>
            </a:xfrm>
            <a:prstGeom prst="ellipse">
              <a:avLst/>
            </a:prstGeom>
            <a:noFill/>
            <a:ln w="7620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2387E80-5DCF-134B-8635-9D3B10B9B915}"/>
                </a:ext>
              </a:extLst>
            </p:cNvPr>
            <p:cNvCxnSpPr>
              <a:stCxn id="26" idx="7"/>
              <a:endCxn id="30" idx="2"/>
            </p:cNvCxnSpPr>
            <p:nvPr/>
          </p:nvCxnSpPr>
          <p:spPr>
            <a:xfrm flipV="1">
              <a:off x="1545804" y="1709471"/>
              <a:ext cx="2919833" cy="745224"/>
            </a:xfrm>
            <a:prstGeom prst="line">
              <a:avLst/>
            </a:prstGeom>
            <a:ln w="28575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B2014-A6C4-FF45-849A-42A597766C85}"/>
                </a:ext>
              </a:extLst>
            </p:cNvPr>
            <p:cNvCxnSpPr>
              <a:stCxn id="30" idx="6"/>
              <a:endCxn id="27" idx="1"/>
            </p:cNvCxnSpPr>
            <p:nvPr/>
          </p:nvCxnSpPr>
          <p:spPr>
            <a:xfrm>
              <a:off x="5267299" y="1709471"/>
              <a:ext cx="2346771" cy="720226"/>
            </a:xfrm>
            <a:prstGeom prst="line">
              <a:avLst/>
            </a:prstGeom>
            <a:ln w="28575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83796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Why convolution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C762A85-5526-9C44-9F85-D26D74D5A04D}"/>
              </a:ext>
            </a:extLst>
          </p:cNvPr>
          <p:cNvSpPr/>
          <p:nvPr/>
        </p:nvSpPr>
        <p:spPr>
          <a:xfrm>
            <a:off x="1079863" y="1640210"/>
            <a:ext cx="110299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400" dirty="0">
              <a:latin typeface="Arial"/>
            </a:endParaRPr>
          </a:p>
          <a:p>
            <a:endParaRPr lang="en-US" sz="2400" dirty="0">
              <a:latin typeface="Arial"/>
            </a:endParaRPr>
          </a:p>
          <a:p>
            <a:r>
              <a:rPr lang="en-US" sz="2400" dirty="0">
                <a:solidFill>
                  <a:srgbClr val="FF0000"/>
                </a:solidFill>
                <a:latin typeface="Bell MT" panose="02020503060305020303" pitchFamily="18" charset="77"/>
              </a:rPr>
              <a:t>Too many parameters, unscalable to real images</a:t>
            </a:r>
          </a:p>
          <a:p>
            <a:r>
              <a:rPr lang="en-US" sz="2400" dirty="0">
                <a:latin typeface="Arial"/>
              </a:rPr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0AEDD5-0839-2148-A251-1E82DD8E8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5791" y="1227423"/>
            <a:ext cx="3124201" cy="37787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11A619-551E-BC4F-A8A3-57C42B575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70" y="1227423"/>
            <a:ext cx="12192000" cy="387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877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Normalization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62CDDCD-12C6-2245-B28A-7775329F8811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9044198" y="1544275"/>
            <a:ext cx="1270865" cy="1270865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69480A2-6B0A-824E-8ACE-B39DBDE8F7FC}"/>
              </a:ext>
            </a:extLst>
          </p:cNvPr>
          <p:cNvGrpSpPr/>
          <p:nvPr/>
        </p:nvGrpSpPr>
        <p:grpSpPr>
          <a:xfrm>
            <a:off x="7214009" y="3168742"/>
            <a:ext cx="795841" cy="837889"/>
            <a:chOff x="5154100" y="3720044"/>
            <a:chExt cx="801662" cy="844018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2C5E003-4B50-864C-ACAC-36BE33D00046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CA90CCF3-78A3-5343-A8B0-89653D08A41C}"/>
                </a:ext>
              </a:extLst>
            </p:cNvPr>
            <p:cNvCxnSpPr>
              <a:stCxn id="21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2A33A42-AF1F-684B-8BB5-18BBBCE1C513}"/>
                </a:ext>
              </a:extLst>
            </p:cNvPr>
            <p:cNvCxnSpPr>
              <a:endCxn id="21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5" name="Picture 34">
            <a:extLst>
              <a:ext uri="{FF2B5EF4-FFF2-40B4-BE49-F238E27FC236}">
                <a16:creationId xmlns:a16="http://schemas.microsoft.com/office/drawing/2014/main" id="{7F092A7B-3B30-E849-AF87-1B608865C81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9044659" y="2899675"/>
            <a:ext cx="1270865" cy="1270865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10BBE030-C1C5-EF4F-910A-E7C65FC47E9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9044198" y="4270703"/>
            <a:ext cx="1270865" cy="1270865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FBBC6AF-194A-3A46-BFC0-208E9C5ACE45}"/>
              </a:ext>
            </a:extLst>
          </p:cNvPr>
          <p:cNvSpPr/>
          <p:nvPr/>
        </p:nvSpPr>
        <p:spPr bwMode="auto">
          <a:xfrm>
            <a:off x="6608835" y="1594051"/>
            <a:ext cx="2047484" cy="3944625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318F2791-8977-0E4A-BCFF-679DC91C23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4608" y="4269941"/>
            <a:ext cx="1275132" cy="127239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FA3C9BD-E677-114B-A823-7B9C5BACCE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4609" y="1580162"/>
            <a:ext cx="1271698" cy="1237239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4176270-004D-6D46-ABB9-73EB38C6D9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44608" y="2899675"/>
            <a:ext cx="1271699" cy="126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4569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Relu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VS </a:t>
            </a:r>
            <a:r>
              <a:rPr lang="en-US" sz="3200" dirty="0" err="1">
                <a:solidFill>
                  <a:schemeClr val="accent1">
                    <a:lumMod val="50000"/>
                  </a:schemeClr>
                </a:solidFill>
              </a:rPr>
              <a:t>Sigmod</a:t>
            </a:r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827314" y="175013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E829EF-529A-C942-882E-2474092F99CD}"/>
              </a:ext>
            </a:extLst>
          </p:cNvPr>
          <p:cNvSpPr txBox="1"/>
          <p:nvPr/>
        </p:nvSpPr>
        <p:spPr>
          <a:xfrm>
            <a:off x="827314" y="1565473"/>
            <a:ext cx="106636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Relu</a:t>
            </a:r>
            <a:r>
              <a:rPr lang="en-US" sz="2400" dirty="0"/>
              <a:t>: Reduce the likelihood of the gradient to vanish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Sigmoid: tend to vanish gradient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Relu</a:t>
            </a:r>
            <a:r>
              <a:rPr lang="en-US" sz="2400" dirty="0"/>
              <a:t> : tend to blow up activation (a is the output itself)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Relu</a:t>
            </a:r>
            <a:r>
              <a:rPr lang="en-US" sz="2400" dirty="0"/>
              <a:t>: More computationally efficient to compute than Sigmoid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Relu</a:t>
            </a:r>
            <a:r>
              <a:rPr lang="en-US" sz="2400" dirty="0"/>
              <a:t> : Dying </a:t>
            </a:r>
            <a:r>
              <a:rPr lang="en-US" sz="2400" dirty="0" err="1"/>
              <a:t>Relu</a:t>
            </a:r>
            <a:r>
              <a:rPr lang="en-US" sz="2400" dirty="0"/>
              <a:t> problem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15CCF9-A9DC-4440-B38D-2F05DB716C67}"/>
              </a:ext>
            </a:extLst>
          </p:cNvPr>
          <p:cNvSpPr/>
          <p:nvPr/>
        </p:nvSpPr>
        <p:spPr>
          <a:xfrm>
            <a:off x="413657" y="516645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2"/>
              </a:rPr>
              <a:t>Demo 1</a:t>
            </a:r>
          </a:p>
          <a:p>
            <a:endParaRPr lang="en-US" dirty="0">
              <a:hlinkClick r:id="rId2"/>
            </a:endParaRPr>
          </a:p>
          <a:p>
            <a:r>
              <a:rPr lang="en-US" dirty="0">
                <a:hlinkClick r:id="rId3"/>
              </a:rPr>
              <a:t>Demo 2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23167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Layers get stacked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F9853C9-0276-9043-BC23-46655C3D60B5}"/>
              </a:ext>
            </a:extLst>
          </p:cNvPr>
          <p:cNvGrpSpPr/>
          <p:nvPr/>
        </p:nvGrpSpPr>
        <p:grpSpPr>
          <a:xfrm>
            <a:off x="4938744" y="4479615"/>
            <a:ext cx="801662" cy="844018"/>
            <a:chOff x="4740385" y="3954462"/>
            <a:chExt cx="487252" cy="51299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519FCA-BCDD-FD4C-8F80-C586B958DF9F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7B47F52-1AA4-FF43-9C46-22402164A26D}"/>
                </a:ext>
              </a:extLst>
            </p:cNvPr>
            <p:cNvCxnSpPr>
              <a:stCxn id="23" idx="1"/>
              <a:endCxn id="23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EE38D89-54CF-3742-9BB9-908555771BEE}"/>
                </a:ext>
              </a:extLst>
            </p:cNvPr>
            <p:cNvCxnSpPr>
              <a:stCxn id="23" idx="7"/>
              <a:endCxn id="23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987FC066-963D-3D4A-9CD8-8574FD955800}"/>
              </a:ext>
            </a:extLst>
          </p:cNvPr>
          <p:cNvSpPr/>
          <p:nvPr/>
        </p:nvSpPr>
        <p:spPr bwMode="auto">
          <a:xfrm>
            <a:off x="4761234" y="2354262"/>
            <a:ext cx="1219200" cy="3570963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B4C1E9E0-999E-2849-BD0A-05DFF5282447}"/>
              </a:ext>
            </a:extLst>
          </p:cNvPr>
          <p:cNvGrpSpPr/>
          <p:nvPr/>
        </p:nvGrpSpPr>
        <p:grpSpPr>
          <a:xfrm>
            <a:off x="6372597" y="4488173"/>
            <a:ext cx="795841" cy="837889"/>
            <a:chOff x="5154100" y="3720044"/>
            <a:chExt cx="801662" cy="844018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BBFC2E1-B264-4E42-83C1-AAE62CD25295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1C22973-1A67-704D-8C99-07DD20200A47}"/>
                </a:ext>
              </a:extLst>
            </p:cNvPr>
            <p:cNvCxnSpPr>
              <a:stCxn id="28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FA340DF-D97E-264B-8DEA-73F1C0CC8769}"/>
                </a:ext>
              </a:extLst>
            </p:cNvPr>
            <p:cNvCxnSpPr>
              <a:endCxn id="28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F13986A1-07DC-B94A-99FF-D270A77FF0C5}"/>
              </a:ext>
            </a:extLst>
          </p:cNvPr>
          <p:cNvSpPr/>
          <p:nvPr/>
        </p:nvSpPr>
        <p:spPr bwMode="auto">
          <a:xfrm>
            <a:off x="6160918" y="2344497"/>
            <a:ext cx="1219200" cy="3570963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Isosceles Triangle 14">
            <a:extLst>
              <a:ext uri="{FF2B5EF4-FFF2-40B4-BE49-F238E27FC236}">
                <a16:creationId xmlns:a16="http://schemas.microsoft.com/office/drawing/2014/main" id="{58D8DF66-3FE8-B04B-A523-2F773D4803AA}"/>
              </a:ext>
            </a:extLst>
          </p:cNvPr>
          <p:cNvSpPr/>
          <p:nvPr/>
        </p:nvSpPr>
        <p:spPr bwMode="auto">
          <a:xfrm rot="5400000">
            <a:off x="7903654" y="4427454"/>
            <a:ext cx="570954" cy="916604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C8B4F86-BD0F-D641-83C4-BA7CE7B19D9B}"/>
              </a:ext>
            </a:extLst>
          </p:cNvPr>
          <p:cNvSpPr/>
          <p:nvPr/>
        </p:nvSpPr>
        <p:spPr bwMode="auto">
          <a:xfrm>
            <a:off x="7580634" y="2354262"/>
            <a:ext cx="1219200" cy="3570963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B8AB59D-983E-4440-9189-AF2DB58752EF}"/>
              </a:ext>
            </a:extLst>
          </p:cNvPr>
          <p:cNvSpPr txBox="1"/>
          <p:nvPr/>
        </p:nvSpPr>
        <p:spPr>
          <a:xfrm rot="16200000">
            <a:off x="4321961" y="3089757"/>
            <a:ext cx="2028248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C07371-2765-4C45-A3ED-2545998E5FE2}"/>
              </a:ext>
            </a:extLst>
          </p:cNvPr>
          <p:cNvSpPr txBox="1"/>
          <p:nvPr/>
        </p:nvSpPr>
        <p:spPr>
          <a:xfrm rot="16200000">
            <a:off x="6204856" y="3083606"/>
            <a:ext cx="105689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7CA24AB-9FC6-A247-A03F-6608ED2B4593}"/>
              </a:ext>
            </a:extLst>
          </p:cNvPr>
          <p:cNvSpPr txBox="1"/>
          <p:nvPr/>
        </p:nvSpPr>
        <p:spPr>
          <a:xfrm rot="16200000">
            <a:off x="7499432" y="3102177"/>
            <a:ext cx="1399870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Pooling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53E0116-5725-294F-B93F-4DB244F05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037" y="2716173"/>
            <a:ext cx="2657886" cy="257687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47A3CE1-87C4-4D4A-9949-1072DD8F5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06079" y="2201862"/>
            <a:ext cx="1141358" cy="113890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F92A31E7-8459-1441-B85D-EF980D13C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6079" y="4792662"/>
            <a:ext cx="1141358" cy="1138903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FD70ABB-EF3C-9242-A861-DDBDAF0A14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5556" y="3494627"/>
            <a:ext cx="1141699" cy="1139243"/>
          </a:xfrm>
          <a:prstGeom prst="rect">
            <a:avLst/>
          </a:prstGeom>
        </p:spPr>
      </p:pic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DCA17EA-6774-F94B-835E-F8D5D587BA06}"/>
              </a:ext>
            </a:extLst>
          </p:cNvPr>
          <p:cNvCxnSpPr/>
          <p:nvPr/>
        </p:nvCxnSpPr>
        <p:spPr>
          <a:xfrm>
            <a:off x="9027315" y="40306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5E31EF47-10B6-8349-81A7-2B2EFF805959}"/>
              </a:ext>
            </a:extLst>
          </p:cNvPr>
          <p:cNvCxnSpPr/>
          <p:nvPr/>
        </p:nvCxnSpPr>
        <p:spPr>
          <a:xfrm>
            <a:off x="3627437" y="40306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949409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8" y="8273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Layers get deep stacked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5E5F7D7-5A1A-FD4B-9080-AB4C4C51B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37" y="3139904"/>
            <a:ext cx="2013657" cy="1952279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71E16F97-1925-B845-B92C-0138BD43FE00}"/>
              </a:ext>
            </a:extLst>
          </p:cNvPr>
          <p:cNvCxnSpPr/>
          <p:nvPr/>
        </p:nvCxnSpPr>
        <p:spPr>
          <a:xfrm>
            <a:off x="2408237" y="4082705"/>
            <a:ext cx="533400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ED3FA3D-36EB-E545-BE49-817E9F56BE13}"/>
              </a:ext>
            </a:extLst>
          </p:cNvPr>
          <p:cNvCxnSpPr/>
          <p:nvPr/>
        </p:nvCxnSpPr>
        <p:spPr>
          <a:xfrm>
            <a:off x="10256837" y="4030662"/>
            <a:ext cx="533400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0B34B996-E922-3D4B-ABAF-2E6D6E22A401}"/>
              </a:ext>
            </a:extLst>
          </p:cNvPr>
          <p:cNvGrpSpPr/>
          <p:nvPr/>
        </p:nvGrpSpPr>
        <p:grpSpPr>
          <a:xfrm>
            <a:off x="3093940" y="3040062"/>
            <a:ext cx="6961673" cy="2283698"/>
            <a:chOff x="3093940" y="2623957"/>
            <a:chExt cx="8534497" cy="279964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FA22975-FEC1-844B-BF7C-301F89E0D948}"/>
                </a:ext>
              </a:extLst>
            </p:cNvPr>
            <p:cNvGrpSpPr/>
            <p:nvPr/>
          </p:nvGrpSpPr>
          <p:grpSpPr>
            <a:xfrm>
              <a:off x="5374783" y="4294369"/>
              <a:ext cx="622013" cy="654878"/>
              <a:chOff x="4740385" y="3954462"/>
              <a:chExt cx="487252" cy="512996"/>
            </a:xfrm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30F046C6-42E8-8542-B2BE-F25EB97AF4E5}"/>
                  </a:ext>
                </a:extLst>
              </p:cNvPr>
              <p:cNvSpPr/>
              <p:nvPr/>
            </p:nvSpPr>
            <p:spPr bwMode="auto">
              <a:xfrm>
                <a:off x="4740385" y="3954462"/>
                <a:ext cx="487252" cy="512996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87" name="Straight Connector 86">
                <a:extLst>
                  <a:ext uri="{FF2B5EF4-FFF2-40B4-BE49-F238E27FC236}">
                    <a16:creationId xmlns:a16="http://schemas.microsoft.com/office/drawing/2014/main" id="{8EE8EC0A-8352-7F45-B51C-5B9A361D57F6}"/>
                  </a:ext>
                </a:extLst>
              </p:cNvPr>
              <p:cNvCxnSpPr>
                <a:stCxn id="86" idx="1"/>
                <a:endCxn id="86" idx="5"/>
              </p:cNvCxnSpPr>
              <p:nvPr/>
            </p:nvCxnSpPr>
            <p:spPr>
              <a:xfrm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92EF075F-92AF-944C-A8C0-E0BE45E41649}"/>
                  </a:ext>
                </a:extLst>
              </p:cNvPr>
              <p:cNvCxnSpPr>
                <a:stCxn id="86" idx="7"/>
                <a:endCxn id="86" idx="3"/>
              </p:cNvCxnSpPr>
              <p:nvPr/>
            </p:nvCxnSpPr>
            <p:spPr>
              <a:xfrm flipH="1"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AC17AE9-52CE-7644-B14B-93B76C1FF238}"/>
                </a:ext>
              </a:extLst>
            </p:cNvPr>
            <p:cNvSpPr/>
            <p:nvPr/>
          </p:nvSpPr>
          <p:spPr bwMode="auto">
            <a:xfrm>
              <a:off x="5237052" y="2645298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890E9E7-E50F-CC4A-A0EC-4DBF6810CD52}"/>
                </a:ext>
              </a:extLst>
            </p:cNvPr>
            <p:cNvGrpSpPr/>
            <p:nvPr/>
          </p:nvGrpSpPr>
          <p:grpSpPr>
            <a:xfrm>
              <a:off x="6487316" y="4301010"/>
              <a:ext cx="617497" cy="650122"/>
              <a:chOff x="5154100" y="3720044"/>
              <a:chExt cx="801662" cy="844018"/>
            </a:xfrm>
          </p:grpSpPr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555A1D8F-5286-3F4E-BD76-4E939F417AC9}"/>
                  </a:ext>
                </a:extLst>
              </p:cNvPr>
              <p:cNvSpPr/>
              <p:nvPr/>
            </p:nvSpPr>
            <p:spPr bwMode="auto">
              <a:xfrm>
                <a:off x="5154100" y="3720044"/>
                <a:ext cx="801662" cy="844018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931DD280-5BDD-C147-A349-B3DC1FE29B15}"/>
                  </a:ext>
                </a:extLst>
              </p:cNvPr>
              <p:cNvCxnSpPr>
                <a:stCxn id="83" idx="2"/>
              </p:cNvCxnSpPr>
              <p:nvPr/>
            </p:nvCxnSpPr>
            <p:spPr>
              <a:xfrm>
                <a:off x="5154100" y="4142053"/>
                <a:ext cx="420662" cy="0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>
                <a:extLst>
                  <a:ext uri="{FF2B5EF4-FFF2-40B4-BE49-F238E27FC236}">
                    <a16:creationId xmlns:a16="http://schemas.microsoft.com/office/drawing/2014/main" id="{FA5C60D6-844B-F947-8C96-C085DB9F0CF3}"/>
                  </a:ext>
                </a:extLst>
              </p:cNvPr>
              <p:cNvCxnSpPr>
                <a:endCxn id="83" idx="7"/>
              </p:cNvCxnSpPr>
              <p:nvPr/>
            </p:nvCxnSpPr>
            <p:spPr>
              <a:xfrm flipV="1">
                <a:off x="5554931" y="3843648"/>
                <a:ext cx="283430" cy="298405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0CFF00D8-43C6-B740-8F0E-C192633A69B6}"/>
                </a:ext>
              </a:extLst>
            </p:cNvPr>
            <p:cNvSpPr/>
            <p:nvPr/>
          </p:nvSpPr>
          <p:spPr bwMode="auto">
            <a:xfrm>
              <a:off x="6323073" y="2637721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1" name="Isosceles Triangle 13">
              <a:extLst>
                <a:ext uri="{FF2B5EF4-FFF2-40B4-BE49-F238E27FC236}">
                  <a16:creationId xmlns:a16="http://schemas.microsoft.com/office/drawing/2014/main" id="{B124A5D6-B2F4-3945-996E-3B76B7996294}"/>
                </a:ext>
              </a:extLst>
            </p:cNvPr>
            <p:cNvSpPr/>
            <p:nvPr/>
          </p:nvSpPr>
          <p:spPr bwMode="auto">
            <a:xfrm rot="5400000">
              <a:off x="7675271" y="4253898"/>
              <a:ext cx="443006" cy="711197"/>
            </a:xfrm>
            <a:prstGeom prst="triangle">
              <a:avLst/>
            </a:prstGeom>
            <a:solidFill>
              <a:srgbClr val="002050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62C4CD28-844D-474C-BEE7-26E477DDA43B}"/>
                </a:ext>
              </a:extLst>
            </p:cNvPr>
            <p:cNvSpPr/>
            <p:nvPr/>
          </p:nvSpPr>
          <p:spPr bwMode="auto">
            <a:xfrm>
              <a:off x="7424638" y="2645298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FE5293A-F331-3E40-877F-B4151DF193EC}"/>
                </a:ext>
              </a:extLst>
            </p:cNvPr>
            <p:cNvSpPr txBox="1"/>
            <p:nvPr/>
          </p:nvSpPr>
          <p:spPr>
            <a:xfrm rot="16200000">
              <a:off x="4865810" y="3159591"/>
              <a:ext cx="1634544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Convolution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509AB4F-38FD-3C43-9FC3-08837CE8139B}"/>
                </a:ext>
              </a:extLst>
            </p:cNvPr>
            <p:cNvSpPr txBox="1"/>
            <p:nvPr/>
          </p:nvSpPr>
          <p:spPr>
            <a:xfrm rot="16200000">
              <a:off x="6293900" y="3154817"/>
              <a:ext cx="946579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ReLU</a:t>
              </a:r>
              <a:endPara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C36F66A0-D4EA-6946-AE3D-1EDD4EE79D71}"/>
                </a:ext>
              </a:extLst>
            </p:cNvPr>
            <p:cNvSpPr txBox="1"/>
            <p:nvPr/>
          </p:nvSpPr>
          <p:spPr>
            <a:xfrm rot="16200000">
              <a:off x="7311003" y="3169228"/>
              <a:ext cx="1187430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Pooling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259E2CD-685B-184A-B534-6EE82895F4D8}"/>
                </a:ext>
              </a:extLst>
            </p:cNvPr>
            <p:cNvGrpSpPr/>
            <p:nvPr/>
          </p:nvGrpSpPr>
          <p:grpSpPr>
            <a:xfrm>
              <a:off x="3231671" y="4301946"/>
              <a:ext cx="622013" cy="654878"/>
              <a:chOff x="4740385" y="3954462"/>
              <a:chExt cx="487252" cy="512996"/>
            </a:xfrm>
          </p:grpSpPr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34F9C52B-9116-CE43-976F-962268FC5DEE}"/>
                  </a:ext>
                </a:extLst>
              </p:cNvPr>
              <p:cNvSpPr/>
              <p:nvPr/>
            </p:nvSpPr>
            <p:spPr bwMode="auto">
              <a:xfrm>
                <a:off x="4740385" y="3954462"/>
                <a:ext cx="487252" cy="512996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0EB5C9BD-DBD7-E948-B6EB-7FC7240899EB}"/>
                  </a:ext>
                </a:extLst>
              </p:cNvPr>
              <p:cNvCxnSpPr>
                <a:stCxn id="80" idx="1"/>
                <a:endCxn id="80" idx="5"/>
              </p:cNvCxnSpPr>
              <p:nvPr/>
            </p:nvCxnSpPr>
            <p:spPr>
              <a:xfrm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F2A8FD06-EBAC-9840-8F39-8E622DE9E05D}"/>
                  </a:ext>
                </a:extLst>
              </p:cNvPr>
              <p:cNvCxnSpPr>
                <a:stCxn id="80" idx="7"/>
                <a:endCxn id="80" idx="3"/>
              </p:cNvCxnSpPr>
              <p:nvPr/>
            </p:nvCxnSpPr>
            <p:spPr>
              <a:xfrm flipH="1"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9D41804B-B48B-3A4B-9BF6-04D48CBEFB8A}"/>
                </a:ext>
              </a:extLst>
            </p:cNvPr>
            <p:cNvSpPr/>
            <p:nvPr/>
          </p:nvSpPr>
          <p:spPr bwMode="auto">
            <a:xfrm>
              <a:off x="3093940" y="2652874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108E800D-3FE9-0440-8BFC-F2210BB107F8}"/>
                </a:ext>
              </a:extLst>
            </p:cNvPr>
            <p:cNvGrpSpPr/>
            <p:nvPr/>
          </p:nvGrpSpPr>
          <p:grpSpPr>
            <a:xfrm>
              <a:off x="4344204" y="4308586"/>
              <a:ext cx="617497" cy="650122"/>
              <a:chOff x="5154100" y="3720044"/>
              <a:chExt cx="801662" cy="844018"/>
            </a:xfrm>
          </p:grpSpPr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6EEC22E9-BA34-5B42-AF68-898838F89A25}"/>
                  </a:ext>
                </a:extLst>
              </p:cNvPr>
              <p:cNvSpPr/>
              <p:nvPr/>
            </p:nvSpPr>
            <p:spPr bwMode="auto">
              <a:xfrm>
                <a:off x="5154100" y="3720044"/>
                <a:ext cx="801662" cy="844018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933F705E-356F-304C-AC22-E41860959C69}"/>
                  </a:ext>
                </a:extLst>
              </p:cNvPr>
              <p:cNvCxnSpPr>
                <a:stCxn id="77" idx="2"/>
              </p:cNvCxnSpPr>
              <p:nvPr/>
            </p:nvCxnSpPr>
            <p:spPr>
              <a:xfrm>
                <a:off x="5154100" y="4142053"/>
                <a:ext cx="420662" cy="0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7128C376-5EEB-B944-8361-25C534D335D9}"/>
                  </a:ext>
                </a:extLst>
              </p:cNvPr>
              <p:cNvCxnSpPr>
                <a:endCxn id="77" idx="7"/>
              </p:cNvCxnSpPr>
              <p:nvPr/>
            </p:nvCxnSpPr>
            <p:spPr>
              <a:xfrm flipV="1">
                <a:off x="5554931" y="3843648"/>
                <a:ext cx="283430" cy="298405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2F38922-F155-4F45-8268-12300A9D13A8}"/>
                </a:ext>
              </a:extLst>
            </p:cNvPr>
            <p:cNvSpPr/>
            <p:nvPr/>
          </p:nvSpPr>
          <p:spPr bwMode="auto">
            <a:xfrm>
              <a:off x="4179962" y="2645298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76FBC87-5E24-8F49-BD74-660212CB4537}"/>
                </a:ext>
              </a:extLst>
            </p:cNvPr>
            <p:cNvSpPr txBox="1"/>
            <p:nvPr/>
          </p:nvSpPr>
          <p:spPr>
            <a:xfrm rot="16200000">
              <a:off x="2722699" y="3167167"/>
              <a:ext cx="1634544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Convolution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0F1BF01-0535-CE4E-A7F7-EA98A49EA293}"/>
                </a:ext>
              </a:extLst>
            </p:cNvPr>
            <p:cNvSpPr txBox="1"/>
            <p:nvPr/>
          </p:nvSpPr>
          <p:spPr>
            <a:xfrm rot="16200000">
              <a:off x="4150788" y="3162395"/>
              <a:ext cx="946579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ReLU</a:t>
              </a:r>
              <a:endPara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80BCFCE8-0AD5-2848-A94A-6F618AEF6F30}"/>
                </a:ext>
              </a:extLst>
            </p:cNvPr>
            <p:cNvGrpSpPr/>
            <p:nvPr/>
          </p:nvGrpSpPr>
          <p:grpSpPr>
            <a:xfrm>
              <a:off x="8632599" y="4280605"/>
              <a:ext cx="622013" cy="654878"/>
              <a:chOff x="4740385" y="3954462"/>
              <a:chExt cx="487252" cy="512996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91F2FC96-5A18-174C-B610-0C04D79CAAE7}"/>
                  </a:ext>
                </a:extLst>
              </p:cNvPr>
              <p:cNvSpPr/>
              <p:nvPr/>
            </p:nvSpPr>
            <p:spPr bwMode="auto">
              <a:xfrm>
                <a:off x="4740385" y="3954462"/>
                <a:ext cx="487252" cy="512996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6F873DAA-C7B3-974F-8E1C-CD142F2B8542}"/>
                  </a:ext>
                </a:extLst>
              </p:cNvPr>
              <p:cNvCxnSpPr>
                <a:stCxn id="74" idx="1"/>
                <a:endCxn id="74" idx="5"/>
              </p:cNvCxnSpPr>
              <p:nvPr/>
            </p:nvCxnSpPr>
            <p:spPr>
              <a:xfrm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A0EE3AC2-ED6C-BA48-A659-69282EE7B77A}"/>
                  </a:ext>
                </a:extLst>
              </p:cNvPr>
              <p:cNvCxnSpPr>
                <a:stCxn id="74" idx="7"/>
                <a:endCxn id="74" idx="3"/>
              </p:cNvCxnSpPr>
              <p:nvPr/>
            </p:nvCxnSpPr>
            <p:spPr>
              <a:xfrm flipH="1">
                <a:off x="4811741" y="4029589"/>
                <a:ext cx="344540" cy="362742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F5B36DA-DB83-674E-B481-EF421AC7B4EE}"/>
                </a:ext>
              </a:extLst>
            </p:cNvPr>
            <p:cNvSpPr/>
            <p:nvPr/>
          </p:nvSpPr>
          <p:spPr bwMode="auto">
            <a:xfrm>
              <a:off x="8494868" y="2631534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870F134-E94F-5B4C-B597-90EC85BABBA6}"/>
                </a:ext>
              </a:extLst>
            </p:cNvPr>
            <p:cNvGrpSpPr/>
            <p:nvPr/>
          </p:nvGrpSpPr>
          <p:grpSpPr>
            <a:xfrm>
              <a:off x="9745132" y="4287246"/>
              <a:ext cx="617497" cy="650122"/>
              <a:chOff x="5154100" y="3720044"/>
              <a:chExt cx="801662" cy="844018"/>
            </a:xfrm>
          </p:grpSpPr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12FD6CE-791C-2B4B-A7E9-13B7EC21C045}"/>
                  </a:ext>
                </a:extLst>
              </p:cNvPr>
              <p:cNvSpPr/>
              <p:nvPr/>
            </p:nvSpPr>
            <p:spPr bwMode="auto">
              <a:xfrm>
                <a:off x="5154100" y="3720044"/>
                <a:ext cx="801662" cy="844018"/>
              </a:xfrm>
              <a:prstGeom prst="ellipse">
                <a:avLst/>
              </a:prstGeom>
              <a:noFill/>
              <a:ln w="57150">
                <a:solidFill>
                  <a:schemeClr val="accent4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0" tIns="46637" rIns="0" bIns="46637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endParaRPr>
              </a:p>
            </p:txBody>
          </p: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72EEEAA8-CB72-0A45-806C-3C2AF446ADB6}"/>
                  </a:ext>
                </a:extLst>
              </p:cNvPr>
              <p:cNvCxnSpPr>
                <a:stCxn id="71" idx="2"/>
              </p:cNvCxnSpPr>
              <p:nvPr/>
            </p:nvCxnSpPr>
            <p:spPr>
              <a:xfrm>
                <a:off x="5154100" y="4142053"/>
                <a:ext cx="420662" cy="0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BF19C7DC-604D-FF41-9421-28AB1C774C80}"/>
                  </a:ext>
                </a:extLst>
              </p:cNvPr>
              <p:cNvCxnSpPr>
                <a:endCxn id="71" idx="7"/>
              </p:cNvCxnSpPr>
              <p:nvPr/>
            </p:nvCxnSpPr>
            <p:spPr>
              <a:xfrm flipV="1">
                <a:off x="5554931" y="3843648"/>
                <a:ext cx="283430" cy="298405"/>
              </a:xfrm>
              <a:prstGeom prst="line">
                <a:avLst/>
              </a:prstGeom>
              <a:ln w="57150">
                <a:solidFill>
                  <a:srgbClr val="002050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E67F759-485A-6A49-A65C-AF3510EA5292}"/>
                </a:ext>
              </a:extLst>
            </p:cNvPr>
            <p:cNvSpPr/>
            <p:nvPr/>
          </p:nvSpPr>
          <p:spPr bwMode="auto">
            <a:xfrm>
              <a:off x="9580889" y="2623957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6" name="Isosceles Triangle 49">
              <a:extLst>
                <a:ext uri="{FF2B5EF4-FFF2-40B4-BE49-F238E27FC236}">
                  <a16:creationId xmlns:a16="http://schemas.microsoft.com/office/drawing/2014/main" id="{A1160CCC-05FD-2C4A-8D8C-6B780B967210}"/>
                </a:ext>
              </a:extLst>
            </p:cNvPr>
            <p:cNvSpPr/>
            <p:nvPr/>
          </p:nvSpPr>
          <p:spPr bwMode="auto">
            <a:xfrm rot="5400000">
              <a:off x="10933087" y="4240134"/>
              <a:ext cx="443006" cy="711197"/>
            </a:xfrm>
            <a:prstGeom prst="triangle">
              <a:avLst/>
            </a:prstGeom>
            <a:solidFill>
              <a:srgbClr val="002050"/>
            </a:solidFill>
            <a:ln w="3175">
              <a:noFill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B9ABFE9-B8FA-B744-A9F5-DB8B603F18DB}"/>
                </a:ext>
              </a:extLst>
            </p:cNvPr>
            <p:cNvSpPr/>
            <p:nvPr/>
          </p:nvSpPr>
          <p:spPr bwMode="auto">
            <a:xfrm>
              <a:off x="10682454" y="2631534"/>
              <a:ext cx="945983" cy="2770728"/>
            </a:xfrm>
            <a:prstGeom prst="rect">
              <a:avLst/>
            </a:prstGeom>
            <a:noFill/>
            <a:ln w="19050">
              <a:solidFill>
                <a:schemeClr val="accent3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BEE7EC4-D965-DF46-B3AA-1090772A5D3D}"/>
                </a:ext>
              </a:extLst>
            </p:cNvPr>
            <p:cNvSpPr txBox="1"/>
            <p:nvPr/>
          </p:nvSpPr>
          <p:spPr>
            <a:xfrm rot="16200000">
              <a:off x="8123626" y="3145826"/>
              <a:ext cx="1634544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Convolution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0A5A57D-8F4F-8E48-A3F0-5B4113D95E6B}"/>
                </a:ext>
              </a:extLst>
            </p:cNvPr>
            <p:cNvSpPr txBox="1"/>
            <p:nvPr/>
          </p:nvSpPr>
          <p:spPr>
            <a:xfrm rot="16200000">
              <a:off x="9551716" y="3141054"/>
              <a:ext cx="946579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 err="1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ReLU</a:t>
              </a:r>
              <a:endPara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3CDF2B1A-0D2A-6D4F-94CC-7B930B28C22A}"/>
                </a:ext>
              </a:extLst>
            </p:cNvPr>
            <p:cNvSpPr txBox="1"/>
            <p:nvPr/>
          </p:nvSpPr>
          <p:spPr>
            <a:xfrm rot="16200000">
              <a:off x="10568819" y="3155463"/>
              <a:ext cx="1187430" cy="599925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Pooling</a:t>
              </a:r>
            </a:p>
          </p:txBody>
        </p:sp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E85E69C5-E23A-5B4B-B500-C6BABAEF8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0874" y="2832476"/>
            <a:ext cx="653906" cy="65250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AE5360D2-6CC3-9F47-A41E-DEA81A3E99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8799" y="4629864"/>
            <a:ext cx="653906" cy="65250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11566860-E6C6-F74C-8818-A915BC7CEC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8799" y="3755551"/>
            <a:ext cx="653906" cy="6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06368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2077040" y="2884714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Learned features How to classify ? 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0156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B26C83-279E-4742-8895-E8612B7A877D}"/>
              </a:ext>
            </a:extLst>
          </p:cNvPr>
          <p:cNvCxnSpPr/>
          <p:nvPr/>
        </p:nvCxnSpPr>
        <p:spPr>
          <a:xfrm>
            <a:off x="2382819" y="3605426"/>
            <a:ext cx="533400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39FD637-6440-084D-8633-5188CE3DB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40" y="2326650"/>
            <a:ext cx="653906" cy="6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384103-66A8-4446-843C-748609184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265" y="4124038"/>
            <a:ext cx="653906" cy="652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D96E9-EB88-1F49-9CCB-9824E2404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265" y="3249725"/>
            <a:ext cx="653906" cy="65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F2187A-6B8D-6844-9707-46CD22E9A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092" y="1725725"/>
            <a:ext cx="331313" cy="38410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2285BE-3119-3340-B092-3362766EAC49}"/>
              </a:ext>
            </a:extLst>
          </p:cNvPr>
          <p:cNvCxnSpPr/>
          <p:nvPr/>
        </p:nvCxnSpPr>
        <p:spPr>
          <a:xfrm flipV="1">
            <a:off x="2202171" y="1725725"/>
            <a:ext cx="900921" cy="600925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038E4A-75BA-9F49-A293-F30EBEE931FD}"/>
              </a:ext>
            </a:extLst>
          </p:cNvPr>
          <p:cNvCxnSpPr/>
          <p:nvPr/>
        </p:nvCxnSpPr>
        <p:spPr>
          <a:xfrm>
            <a:off x="2202171" y="2979150"/>
            <a:ext cx="900921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B20EEF-1B46-8C4A-A763-09359D811854}"/>
              </a:ext>
            </a:extLst>
          </p:cNvPr>
          <p:cNvCxnSpPr/>
          <p:nvPr/>
        </p:nvCxnSpPr>
        <p:spPr>
          <a:xfrm flipV="1">
            <a:off x="2202171" y="2979150"/>
            <a:ext cx="898846" cy="27057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20CB869-04CD-2848-A4A4-957E514FD3B2}"/>
              </a:ext>
            </a:extLst>
          </p:cNvPr>
          <p:cNvCxnSpPr/>
          <p:nvPr/>
        </p:nvCxnSpPr>
        <p:spPr>
          <a:xfrm>
            <a:off x="2200096" y="3902226"/>
            <a:ext cx="900921" cy="338099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55D64D-CC91-1E4A-9914-A44D24D0D1E3}"/>
              </a:ext>
            </a:extLst>
          </p:cNvPr>
          <p:cNvCxnSpPr/>
          <p:nvPr/>
        </p:nvCxnSpPr>
        <p:spPr>
          <a:xfrm>
            <a:off x="2198021" y="4124038"/>
            <a:ext cx="902996" cy="125887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3B027A8-A23A-0B49-9BD9-1D43DEACD3C2}"/>
              </a:ext>
            </a:extLst>
          </p:cNvPr>
          <p:cNvCxnSpPr/>
          <p:nvPr/>
        </p:nvCxnSpPr>
        <p:spPr>
          <a:xfrm>
            <a:off x="2198021" y="4776539"/>
            <a:ext cx="902996" cy="79023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780FE38-083C-3347-AE78-D134DD7C68C7}"/>
              </a:ext>
            </a:extLst>
          </p:cNvPr>
          <p:cNvCxnSpPr/>
          <p:nvPr/>
        </p:nvCxnSpPr>
        <p:spPr>
          <a:xfrm>
            <a:off x="2382819" y="4468925"/>
            <a:ext cx="533400" cy="307613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FD48E7-11DE-084A-9EBB-F241DF2F55ED}"/>
              </a:ext>
            </a:extLst>
          </p:cNvPr>
          <p:cNvCxnSpPr/>
          <p:nvPr/>
        </p:nvCxnSpPr>
        <p:spPr>
          <a:xfrm flipV="1">
            <a:off x="2382819" y="2375600"/>
            <a:ext cx="609600" cy="27505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790550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B26C83-279E-4742-8895-E8612B7A877D}"/>
              </a:ext>
            </a:extLst>
          </p:cNvPr>
          <p:cNvCxnSpPr/>
          <p:nvPr/>
        </p:nvCxnSpPr>
        <p:spPr>
          <a:xfrm>
            <a:off x="2382819" y="3605426"/>
            <a:ext cx="533400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39FD637-6440-084D-8633-5188CE3DB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40" y="2326650"/>
            <a:ext cx="653906" cy="6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384103-66A8-4446-843C-748609184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265" y="4124038"/>
            <a:ext cx="653906" cy="652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D96E9-EB88-1F49-9CCB-9824E2404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265" y="3249725"/>
            <a:ext cx="653906" cy="65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F2187A-6B8D-6844-9707-46CD22E9A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092" y="1725725"/>
            <a:ext cx="331313" cy="38410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2285BE-3119-3340-B092-3362766EAC49}"/>
              </a:ext>
            </a:extLst>
          </p:cNvPr>
          <p:cNvCxnSpPr/>
          <p:nvPr/>
        </p:nvCxnSpPr>
        <p:spPr>
          <a:xfrm flipV="1">
            <a:off x="2202171" y="1725725"/>
            <a:ext cx="900921" cy="600925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038E4A-75BA-9F49-A293-F30EBEE931FD}"/>
              </a:ext>
            </a:extLst>
          </p:cNvPr>
          <p:cNvCxnSpPr/>
          <p:nvPr/>
        </p:nvCxnSpPr>
        <p:spPr>
          <a:xfrm>
            <a:off x="2202171" y="2979150"/>
            <a:ext cx="900921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B20EEF-1B46-8C4A-A763-09359D811854}"/>
              </a:ext>
            </a:extLst>
          </p:cNvPr>
          <p:cNvCxnSpPr/>
          <p:nvPr/>
        </p:nvCxnSpPr>
        <p:spPr>
          <a:xfrm flipV="1">
            <a:off x="2202171" y="2979150"/>
            <a:ext cx="898846" cy="27057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20CB869-04CD-2848-A4A4-957E514FD3B2}"/>
              </a:ext>
            </a:extLst>
          </p:cNvPr>
          <p:cNvCxnSpPr/>
          <p:nvPr/>
        </p:nvCxnSpPr>
        <p:spPr>
          <a:xfrm>
            <a:off x="2200096" y="3902226"/>
            <a:ext cx="900921" cy="338099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55D64D-CC91-1E4A-9914-A44D24D0D1E3}"/>
              </a:ext>
            </a:extLst>
          </p:cNvPr>
          <p:cNvCxnSpPr/>
          <p:nvPr/>
        </p:nvCxnSpPr>
        <p:spPr>
          <a:xfrm>
            <a:off x="2198021" y="4124038"/>
            <a:ext cx="902996" cy="125887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3B027A8-A23A-0B49-9BD9-1D43DEACD3C2}"/>
              </a:ext>
            </a:extLst>
          </p:cNvPr>
          <p:cNvCxnSpPr/>
          <p:nvPr/>
        </p:nvCxnSpPr>
        <p:spPr>
          <a:xfrm>
            <a:off x="2198021" y="4776539"/>
            <a:ext cx="902996" cy="79023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780FE38-083C-3347-AE78-D134DD7C68C7}"/>
              </a:ext>
            </a:extLst>
          </p:cNvPr>
          <p:cNvCxnSpPr/>
          <p:nvPr/>
        </p:nvCxnSpPr>
        <p:spPr>
          <a:xfrm>
            <a:off x="2382819" y="4468925"/>
            <a:ext cx="533400" cy="307613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FD48E7-11DE-084A-9EBB-F241DF2F55ED}"/>
              </a:ext>
            </a:extLst>
          </p:cNvPr>
          <p:cNvCxnSpPr/>
          <p:nvPr/>
        </p:nvCxnSpPr>
        <p:spPr>
          <a:xfrm flipV="1">
            <a:off x="2382819" y="2375600"/>
            <a:ext cx="609600" cy="27505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32E85-2C35-0749-AD62-D024C7E12A08}"/>
              </a:ext>
            </a:extLst>
          </p:cNvPr>
          <p:cNvSpPr/>
          <p:nvPr/>
        </p:nvSpPr>
        <p:spPr bwMode="auto">
          <a:xfrm>
            <a:off x="8043906" y="2079158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7FF356F-0253-1640-A94A-D5072A6D00D0}"/>
              </a:ext>
            </a:extLst>
          </p:cNvPr>
          <p:cNvSpPr/>
          <p:nvPr/>
        </p:nvSpPr>
        <p:spPr bwMode="auto">
          <a:xfrm>
            <a:off x="8043906" y="3955196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03DE742-5AC8-F74D-97C5-E94DA56E83F7}"/>
              </a:ext>
            </a:extLst>
          </p:cNvPr>
          <p:cNvCxnSpPr>
            <a:endCxn id="24" idx="1"/>
          </p:cNvCxnSpPr>
          <p:nvPr/>
        </p:nvCxnSpPr>
        <p:spPr>
          <a:xfrm>
            <a:off x="4748446" y="1931096"/>
            <a:ext cx="3295460" cy="71956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52202A9-E0CC-0148-9356-B2D359749124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21628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625249E-1D97-CD4D-9CC9-D9CDFF962EF2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55081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0775417-0E99-A94B-8C10-33433B54A285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2178851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A5EB7D0-9EFF-8745-BCA4-2DBFC6DCE4CE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244753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D8CD283-D5D5-464C-B310-CEE696636408}"/>
              </a:ext>
            </a:extLst>
          </p:cNvPr>
          <p:cNvCxnSpPr>
            <a:endCxn id="24" idx="1"/>
          </p:cNvCxnSpPr>
          <p:nvPr/>
        </p:nvCxnSpPr>
        <p:spPr>
          <a:xfrm>
            <a:off x="4721933" y="2235896"/>
            <a:ext cx="3321973" cy="4147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71EB504-B615-1D41-822D-AC16E6A6DE5D}"/>
              </a:ext>
            </a:extLst>
          </p:cNvPr>
          <p:cNvCxnSpPr>
            <a:endCxn id="24" idx="1"/>
          </p:cNvCxnSpPr>
          <p:nvPr/>
        </p:nvCxnSpPr>
        <p:spPr>
          <a:xfrm>
            <a:off x="4721933" y="2540696"/>
            <a:ext cx="3321973" cy="1099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08C147D-0F78-0843-A285-73C841C14F79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27856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7788A7D-C42D-9A46-A9B8-625282C5374D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914400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FA65C96-D8F7-0C46-9B0E-974E210783A7}"/>
              </a:ext>
            </a:extLst>
          </p:cNvPr>
          <p:cNvCxnSpPr>
            <a:endCxn id="24" idx="1"/>
          </p:cNvCxnSpPr>
          <p:nvPr/>
        </p:nvCxnSpPr>
        <p:spPr>
          <a:xfrm flipV="1">
            <a:off x="4748446" y="2650658"/>
            <a:ext cx="3295460" cy="1871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639F0EF-2C69-E649-A192-67B303426307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1490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74A3D33-1A76-1F4A-8897-19500F09FE1E}"/>
              </a:ext>
            </a:extLst>
          </p:cNvPr>
          <p:cNvCxnSpPr>
            <a:endCxn id="24" idx="1"/>
          </p:cNvCxnSpPr>
          <p:nvPr/>
        </p:nvCxnSpPr>
        <p:spPr>
          <a:xfrm flipV="1">
            <a:off x="4721933" y="2650658"/>
            <a:ext cx="3321973" cy="11854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8" name="Picture 37">
            <a:extLst>
              <a:ext uri="{FF2B5EF4-FFF2-40B4-BE49-F238E27FC236}">
                <a16:creationId xmlns:a16="http://schemas.microsoft.com/office/drawing/2014/main" id="{BA5B7E0D-0B03-FC46-A1AA-FAFCC0CC1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17133" y="1778696"/>
            <a:ext cx="331313" cy="384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8476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FB26C83-279E-4742-8895-E8612B7A877D}"/>
              </a:ext>
            </a:extLst>
          </p:cNvPr>
          <p:cNvCxnSpPr/>
          <p:nvPr/>
        </p:nvCxnSpPr>
        <p:spPr>
          <a:xfrm>
            <a:off x="2382819" y="3605426"/>
            <a:ext cx="533400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A39FD637-6440-084D-8633-5188CE3DB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340" y="2326650"/>
            <a:ext cx="653906" cy="6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384103-66A8-4446-843C-748609184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265" y="4124038"/>
            <a:ext cx="653906" cy="6525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3D96E9-EB88-1F49-9CCB-9824E24041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8265" y="3249725"/>
            <a:ext cx="653906" cy="652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F2187A-6B8D-6844-9707-46CD22E9AE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3092" y="1725725"/>
            <a:ext cx="331313" cy="38410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2285BE-3119-3340-B092-3362766EAC49}"/>
              </a:ext>
            </a:extLst>
          </p:cNvPr>
          <p:cNvCxnSpPr/>
          <p:nvPr/>
        </p:nvCxnSpPr>
        <p:spPr>
          <a:xfrm flipV="1">
            <a:off x="2202171" y="1725725"/>
            <a:ext cx="900921" cy="600925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0038E4A-75BA-9F49-A293-F30EBEE931FD}"/>
              </a:ext>
            </a:extLst>
          </p:cNvPr>
          <p:cNvCxnSpPr/>
          <p:nvPr/>
        </p:nvCxnSpPr>
        <p:spPr>
          <a:xfrm>
            <a:off x="2202171" y="2979150"/>
            <a:ext cx="900921" cy="0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CB20EEF-1B46-8C4A-A763-09359D811854}"/>
              </a:ext>
            </a:extLst>
          </p:cNvPr>
          <p:cNvCxnSpPr/>
          <p:nvPr/>
        </p:nvCxnSpPr>
        <p:spPr>
          <a:xfrm flipV="1">
            <a:off x="2202171" y="2979150"/>
            <a:ext cx="898846" cy="27057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20CB869-04CD-2848-A4A4-957E514FD3B2}"/>
              </a:ext>
            </a:extLst>
          </p:cNvPr>
          <p:cNvCxnSpPr/>
          <p:nvPr/>
        </p:nvCxnSpPr>
        <p:spPr>
          <a:xfrm>
            <a:off x="2200096" y="3902226"/>
            <a:ext cx="900921" cy="338099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955D64D-CC91-1E4A-9914-A44D24D0D1E3}"/>
              </a:ext>
            </a:extLst>
          </p:cNvPr>
          <p:cNvCxnSpPr/>
          <p:nvPr/>
        </p:nvCxnSpPr>
        <p:spPr>
          <a:xfrm>
            <a:off x="2198021" y="4124038"/>
            <a:ext cx="902996" cy="125887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3B027A8-A23A-0B49-9BD9-1D43DEACD3C2}"/>
              </a:ext>
            </a:extLst>
          </p:cNvPr>
          <p:cNvCxnSpPr/>
          <p:nvPr/>
        </p:nvCxnSpPr>
        <p:spPr>
          <a:xfrm>
            <a:off x="2198021" y="4776539"/>
            <a:ext cx="902996" cy="790236"/>
          </a:xfrm>
          <a:prstGeom prst="line">
            <a:avLst/>
          </a:prstGeom>
          <a:ln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780FE38-083C-3347-AE78-D134DD7C68C7}"/>
              </a:ext>
            </a:extLst>
          </p:cNvPr>
          <p:cNvCxnSpPr/>
          <p:nvPr/>
        </p:nvCxnSpPr>
        <p:spPr>
          <a:xfrm>
            <a:off x="2382819" y="4468925"/>
            <a:ext cx="533400" cy="307613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BFD48E7-11DE-084A-9EBB-F241DF2F55ED}"/>
              </a:ext>
            </a:extLst>
          </p:cNvPr>
          <p:cNvCxnSpPr/>
          <p:nvPr/>
        </p:nvCxnSpPr>
        <p:spPr>
          <a:xfrm flipV="1">
            <a:off x="2382819" y="2375600"/>
            <a:ext cx="609600" cy="27505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F743C8E3-8E22-7349-8B2B-5A117ABC0C98}"/>
              </a:ext>
            </a:extLst>
          </p:cNvPr>
          <p:cNvSpPr/>
          <p:nvPr/>
        </p:nvSpPr>
        <p:spPr bwMode="auto">
          <a:xfrm>
            <a:off x="7699828" y="2026187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C952B80-F166-C340-8E9B-7D2871790438}"/>
              </a:ext>
            </a:extLst>
          </p:cNvPr>
          <p:cNvSpPr/>
          <p:nvPr/>
        </p:nvSpPr>
        <p:spPr bwMode="auto">
          <a:xfrm>
            <a:off x="7699828" y="3902225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CD85AB0-8E85-4941-8645-F8C6E31E7E50}"/>
              </a:ext>
            </a:extLst>
          </p:cNvPr>
          <p:cNvCxnSpPr>
            <a:endCxn id="39" idx="1"/>
          </p:cNvCxnSpPr>
          <p:nvPr/>
        </p:nvCxnSpPr>
        <p:spPr>
          <a:xfrm>
            <a:off x="4404368" y="1878125"/>
            <a:ext cx="3295460" cy="71956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FB4CFD42-8092-8246-8B34-BEB77A410797}"/>
              </a:ext>
            </a:extLst>
          </p:cNvPr>
          <p:cNvCxnSpPr>
            <a:endCxn id="39" idx="1"/>
          </p:cNvCxnSpPr>
          <p:nvPr/>
        </p:nvCxnSpPr>
        <p:spPr>
          <a:xfrm flipV="1">
            <a:off x="4377855" y="2597687"/>
            <a:ext cx="3321973" cy="21628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15C50A5-EDF3-AD47-9A59-3BD60508916F}"/>
              </a:ext>
            </a:extLst>
          </p:cNvPr>
          <p:cNvCxnSpPr>
            <a:endCxn id="39" idx="1"/>
          </p:cNvCxnSpPr>
          <p:nvPr/>
        </p:nvCxnSpPr>
        <p:spPr>
          <a:xfrm flipV="1">
            <a:off x="4377855" y="2597687"/>
            <a:ext cx="3321973" cy="55081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599A223-84C9-B14C-B8A6-E08022F22D9C}"/>
              </a:ext>
            </a:extLst>
          </p:cNvPr>
          <p:cNvCxnSpPr>
            <a:endCxn id="39" idx="1"/>
          </p:cNvCxnSpPr>
          <p:nvPr/>
        </p:nvCxnSpPr>
        <p:spPr>
          <a:xfrm flipV="1">
            <a:off x="4377855" y="2597687"/>
            <a:ext cx="3321973" cy="2178851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257AA4A-01E5-9740-8887-1A49230255EE}"/>
              </a:ext>
            </a:extLst>
          </p:cNvPr>
          <p:cNvCxnSpPr>
            <a:endCxn id="39" idx="1"/>
          </p:cNvCxnSpPr>
          <p:nvPr/>
        </p:nvCxnSpPr>
        <p:spPr>
          <a:xfrm flipV="1">
            <a:off x="4377855" y="2597687"/>
            <a:ext cx="3321973" cy="244753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FDF4DDA3-E645-AB43-9C2A-8975018FDFA9}"/>
              </a:ext>
            </a:extLst>
          </p:cNvPr>
          <p:cNvCxnSpPr>
            <a:endCxn id="40" idx="1"/>
          </p:cNvCxnSpPr>
          <p:nvPr/>
        </p:nvCxnSpPr>
        <p:spPr>
          <a:xfrm>
            <a:off x="4377855" y="2182925"/>
            <a:ext cx="3321973" cy="22908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F346D7B0-3EA3-1F4C-8CDE-957603B3CE59}"/>
              </a:ext>
            </a:extLst>
          </p:cNvPr>
          <p:cNvCxnSpPr>
            <a:endCxn id="40" idx="1"/>
          </p:cNvCxnSpPr>
          <p:nvPr/>
        </p:nvCxnSpPr>
        <p:spPr>
          <a:xfrm>
            <a:off x="4377855" y="2487725"/>
            <a:ext cx="3321973" cy="19860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ECF0A24D-1BD2-0A45-B211-7CAB20D573B0}"/>
              </a:ext>
            </a:extLst>
          </p:cNvPr>
          <p:cNvCxnSpPr>
            <a:endCxn id="40" idx="1"/>
          </p:cNvCxnSpPr>
          <p:nvPr/>
        </p:nvCxnSpPr>
        <p:spPr>
          <a:xfrm>
            <a:off x="4377855" y="4473725"/>
            <a:ext cx="3321973" cy="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400F0977-93E2-AC4D-A6EC-3B1D2CB6C670}"/>
              </a:ext>
            </a:extLst>
          </p:cNvPr>
          <p:cNvCxnSpPr>
            <a:endCxn id="40" idx="1"/>
          </p:cNvCxnSpPr>
          <p:nvPr/>
        </p:nvCxnSpPr>
        <p:spPr>
          <a:xfrm flipV="1">
            <a:off x="4377855" y="4473725"/>
            <a:ext cx="3321973" cy="9096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F4430EEC-6D00-DB4D-8816-F8D7FB3134F7}"/>
              </a:ext>
            </a:extLst>
          </p:cNvPr>
          <p:cNvCxnSpPr/>
          <p:nvPr/>
        </p:nvCxnSpPr>
        <p:spPr>
          <a:xfrm>
            <a:off x="4404368" y="1878125"/>
            <a:ext cx="3295460" cy="71956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8F38FDA-3336-F546-B605-97CC78B189DA}"/>
              </a:ext>
            </a:extLst>
          </p:cNvPr>
          <p:cNvCxnSpPr/>
          <p:nvPr/>
        </p:nvCxnSpPr>
        <p:spPr>
          <a:xfrm flipV="1">
            <a:off x="4377855" y="2597687"/>
            <a:ext cx="3321973" cy="21628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6FAB498-B59B-EE44-951D-3AD00A5A92C7}"/>
              </a:ext>
            </a:extLst>
          </p:cNvPr>
          <p:cNvCxnSpPr/>
          <p:nvPr/>
        </p:nvCxnSpPr>
        <p:spPr>
          <a:xfrm flipV="1">
            <a:off x="4377855" y="2597687"/>
            <a:ext cx="3321973" cy="55081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9D06FD7-AC6A-A046-899F-17DDAD4C07AD}"/>
              </a:ext>
            </a:extLst>
          </p:cNvPr>
          <p:cNvCxnSpPr/>
          <p:nvPr/>
        </p:nvCxnSpPr>
        <p:spPr>
          <a:xfrm flipV="1">
            <a:off x="4377855" y="2597687"/>
            <a:ext cx="3321973" cy="2178851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37EF880B-2F52-1E4F-9C3F-F39C02BBF61E}"/>
              </a:ext>
            </a:extLst>
          </p:cNvPr>
          <p:cNvCxnSpPr/>
          <p:nvPr/>
        </p:nvCxnSpPr>
        <p:spPr>
          <a:xfrm flipV="1">
            <a:off x="4377855" y="2597687"/>
            <a:ext cx="3321973" cy="244753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8011E2FD-E801-CF45-8709-2DEF4EC26BBC}"/>
              </a:ext>
            </a:extLst>
          </p:cNvPr>
          <p:cNvCxnSpPr/>
          <p:nvPr/>
        </p:nvCxnSpPr>
        <p:spPr>
          <a:xfrm>
            <a:off x="4377855" y="2182925"/>
            <a:ext cx="3321973" cy="4147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3F1A639-ECCC-C149-BA2A-B485D3F42698}"/>
              </a:ext>
            </a:extLst>
          </p:cNvPr>
          <p:cNvCxnSpPr/>
          <p:nvPr/>
        </p:nvCxnSpPr>
        <p:spPr>
          <a:xfrm>
            <a:off x="4377855" y="2487725"/>
            <a:ext cx="3321973" cy="1099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533F9CFB-C5B7-AC40-8DCB-63AF043CBA15}"/>
              </a:ext>
            </a:extLst>
          </p:cNvPr>
          <p:cNvCxnSpPr/>
          <p:nvPr/>
        </p:nvCxnSpPr>
        <p:spPr>
          <a:xfrm flipV="1">
            <a:off x="4377855" y="2597687"/>
            <a:ext cx="3321973" cy="27856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1516AD1-C190-FD45-BF01-25473FC6D2E2}"/>
              </a:ext>
            </a:extLst>
          </p:cNvPr>
          <p:cNvCxnSpPr/>
          <p:nvPr/>
        </p:nvCxnSpPr>
        <p:spPr>
          <a:xfrm flipV="1">
            <a:off x="4377855" y="2597687"/>
            <a:ext cx="3321973" cy="914400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92E63CD-8DB2-7B42-86DA-E119CE03A73B}"/>
              </a:ext>
            </a:extLst>
          </p:cNvPr>
          <p:cNvCxnSpPr/>
          <p:nvPr/>
        </p:nvCxnSpPr>
        <p:spPr>
          <a:xfrm flipV="1">
            <a:off x="4404368" y="2597687"/>
            <a:ext cx="3295460" cy="1871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2776F4A-47AE-EF4E-8083-4C16F5E27BB0}"/>
              </a:ext>
            </a:extLst>
          </p:cNvPr>
          <p:cNvCxnSpPr/>
          <p:nvPr/>
        </p:nvCxnSpPr>
        <p:spPr>
          <a:xfrm flipV="1">
            <a:off x="4377855" y="2597687"/>
            <a:ext cx="3321973" cy="1490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4A9513C-D01B-344D-BF74-1166CB394EF8}"/>
              </a:ext>
            </a:extLst>
          </p:cNvPr>
          <p:cNvCxnSpPr/>
          <p:nvPr/>
        </p:nvCxnSpPr>
        <p:spPr>
          <a:xfrm flipV="1">
            <a:off x="4377855" y="2597687"/>
            <a:ext cx="3321973" cy="11854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9747FCC1-7964-0E4E-A12A-D2C4AF6F7E39}"/>
              </a:ext>
            </a:extLst>
          </p:cNvPr>
          <p:cNvCxnSpPr>
            <a:endCxn id="40" idx="1"/>
          </p:cNvCxnSpPr>
          <p:nvPr/>
        </p:nvCxnSpPr>
        <p:spPr>
          <a:xfrm>
            <a:off x="4377855" y="1878125"/>
            <a:ext cx="3321973" cy="25956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E27410C-BE81-D349-AF6E-6249303B1720}"/>
              </a:ext>
            </a:extLst>
          </p:cNvPr>
          <p:cNvCxnSpPr>
            <a:endCxn id="40" idx="1"/>
          </p:cNvCxnSpPr>
          <p:nvPr/>
        </p:nvCxnSpPr>
        <p:spPr>
          <a:xfrm>
            <a:off x="4377855" y="2813975"/>
            <a:ext cx="3321973" cy="165975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D7803C3-B176-3244-9D4B-A91A0A6891C2}"/>
              </a:ext>
            </a:extLst>
          </p:cNvPr>
          <p:cNvCxnSpPr>
            <a:endCxn id="40" idx="1"/>
          </p:cNvCxnSpPr>
          <p:nvPr/>
        </p:nvCxnSpPr>
        <p:spPr>
          <a:xfrm>
            <a:off x="4404368" y="3148497"/>
            <a:ext cx="3295460" cy="1325228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EFD700FC-4074-E143-A1E4-13D219F54809}"/>
              </a:ext>
            </a:extLst>
          </p:cNvPr>
          <p:cNvCxnSpPr>
            <a:endCxn id="40" idx="1"/>
          </p:cNvCxnSpPr>
          <p:nvPr/>
        </p:nvCxnSpPr>
        <p:spPr>
          <a:xfrm>
            <a:off x="4377855" y="3512087"/>
            <a:ext cx="3321973" cy="961638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DBF1DEA-1F20-084F-A604-ACBB3723FFE3}"/>
              </a:ext>
            </a:extLst>
          </p:cNvPr>
          <p:cNvCxnSpPr>
            <a:endCxn id="40" idx="1"/>
          </p:cNvCxnSpPr>
          <p:nvPr/>
        </p:nvCxnSpPr>
        <p:spPr>
          <a:xfrm>
            <a:off x="4377855" y="3783125"/>
            <a:ext cx="3321973" cy="6906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E9F2D982-58BD-5C47-A654-BAD66B552B6E}"/>
              </a:ext>
            </a:extLst>
          </p:cNvPr>
          <p:cNvCxnSpPr>
            <a:endCxn id="40" idx="1"/>
          </p:cNvCxnSpPr>
          <p:nvPr/>
        </p:nvCxnSpPr>
        <p:spPr>
          <a:xfrm>
            <a:off x="4377855" y="4087925"/>
            <a:ext cx="3321973" cy="3858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6C5F0C3-3B3E-0548-A7CC-B14D93897628}"/>
              </a:ext>
            </a:extLst>
          </p:cNvPr>
          <p:cNvCxnSpPr>
            <a:endCxn id="40" idx="1"/>
          </p:cNvCxnSpPr>
          <p:nvPr/>
        </p:nvCxnSpPr>
        <p:spPr>
          <a:xfrm flipV="1">
            <a:off x="4377855" y="4473725"/>
            <a:ext cx="3321973" cy="302813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8E46EFF-9C34-3844-936B-D190629E98DD}"/>
              </a:ext>
            </a:extLst>
          </p:cNvPr>
          <p:cNvCxnSpPr>
            <a:endCxn id="40" idx="1"/>
          </p:cNvCxnSpPr>
          <p:nvPr/>
        </p:nvCxnSpPr>
        <p:spPr>
          <a:xfrm flipV="1">
            <a:off x="4377855" y="4473725"/>
            <a:ext cx="3321973" cy="5715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0" name="Picture 69">
            <a:extLst>
              <a:ext uri="{FF2B5EF4-FFF2-40B4-BE49-F238E27FC236}">
                <a16:creationId xmlns:a16="http://schemas.microsoft.com/office/drawing/2014/main" id="{8977DA0E-16CD-D64F-B293-7B2E00D0D3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1915" y="1725725"/>
            <a:ext cx="331313" cy="384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189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B7164F0-9F70-094E-80C1-A7E530D24067}"/>
              </a:ext>
            </a:extLst>
          </p:cNvPr>
          <p:cNvSpPr/>
          <p:nvPr/>
        </p:nvSpPr>
        <p:spPr bwMode="auto">
          <a:xfrm>
            <a:off x="7007451" y="1981037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420459A-D011-454F-B523-0CE5AA648533}"/>
              </a:ext>
            </a:extLst>
          </p:cNvPr>
          <p:cNvSpPr/>
          <p:nvPr/>
        </p:nvSpPr>
        <p:spPr bwMode="auto">
          <a:xfrm>
            <a:off x="7007451" y="3857075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8A395EA-C0A7-3B45-A02F-2F396120D345}"/>
              </a:ext>
            </a:extLst>
          </p:cNvPr>
          <p:cNvCxnSpPr>
            <a:endCxn id="71" idx="1"/>
          </p:cNvCxnSpPr>
          <p:nvPr/>
        </p:nvCxnSpPr>
        <p:spPr>
          <a:xfrm>
            <a:off x="3711991" y="1832975"/>
            <a:ext cx="3295460" cy="71956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D0773EF-7377-3F46-B044-DF21FB6CC72B}"/>
              </a:ext>
            </a:extLst>
          </p:cNvPr>
          <p:cNvCxnSpPr>
            <a:endCxn id="71" idx="1"/>
          </p:cNvCxnSpPr>
          <p:nvPr/>
        </p:nvCxnSpPr>
        <p:spPr>
          <a:xfrm flipV="1">
            <a:off x="3685478" y="2552537"/>
            <a:ext cx="3321973" cy="21628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2602572-C7EE-B049-A48C-9C100A098734}"/>
              </a:ext>
            </a:extLst>
          </p:cNvPr>
          <p:cNvCxnSpPr>
            <a:endCxn id="71" idx="1"/>
          </p:cNvCxnSpPr>
          <p:nvPr/>
        </p:nvCxnSpPr>
        <p:spPr>
          <a:xfrm flipV="1">
            <a:off x="3685478" y="2552537"/>
            <a:ext cx="3321973" cy="55081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51E5009-A96D-AE4B-9795-B36C160CF783}"/>
              </a:ext>
            </a:extLst>
          </p:cNvPr>
          <p:cNvCxnSpPr>
            <a:endCxn id="71" idx="1"/>
          </p:cNvCxnSpPr>
          <p:nvPr/>
        </p:nvCxnSpPr>
        <p:spPr>
          <a:xfrm flipV="1">
            <a:off x="3685478" y="2552537"/>
            <a:ext cx="3321973" cy="2178851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1826E9D-C236-BB46-8256-E597BB0C9D7F}"/>
              </a:ext>
            </a:extLst>
          </p:cNvPr>
          <p:cNvCxnSpPr>
            <a:endCxn id="71" idx="1"/>
          </p:cNvCxnSpPr>
          <p:nvPr/>
        </p:nvCxnSpPr>
        <p:spPr>
          <a:xfrm flipV="1">
            <a:off x="3685478" y="2552537"/>
            <a:ext cx="3321973" cy="244753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C4B45868-440E-3941-86AE-898FF834A695}"/>
              </a:ext>
            </a:extLst>
          </p:cNvPr>
          <p:cNvCxnSpPr>
            <a:endCxn id="72" idx="1"/>
          </p:cNvCxnSpPr>
          <p:nvPr/>
        </p:nvCxnSpPr>
        <p:spPr>
          <a:xfrm>
            <a:off x="3685478" y="2137775"/>
            <a:ext cx="3321973" cy="22908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E5551746-85C1-044D-98A0-7364981693DF}"/>
              </a:ext>
            </a:extLst>
          </p:cNvPr>
          <p:cNvCxnSpPr>
            <a:endCxn id="72" idx="1"/>
          </p:cNvCxnSpPr>
          <p:nvPr/>
        </p:nvCxnSpPr>
        <p:spPr>
          <a:xfrm>
            <a:off x="3685478" y="2442575"/>
            <a:ext cx="3321973" cy="19860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26E88EE6-E573-9E4D-B6C2-7394FF45FCE2}"/>
              </a:ext>
            </a:extLst>
          </p:cNvPr>
          <p:cNvCxnSpPr>
            <a:endCxn id="72" idx="1"/>
          </p:cNvCxnSpPr>
          <p:nvPr/>
        </p:nvCxnSpPr>
        <p:spPr>
          <a:xfrm>
            <a:off x="3685478" y="4428575"/>
            <a:ext cx="3321973" cy="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DCA38D4-788E-8446-8623-F9392C4BEF41}"/>
              </a:ext>
            </a:extLst>
          </p:cNvPr>
          <p:cNvCxnSpPr>
            <a:endCxn id="72" idx="1"/>
          </p:cNvCxnSpPr>
          <p:nvPr/>
        </p:nvCxnSpPr>
        <p:spPr>
          <a:xfrm flipV="1">
            <a:off x="3685478" y="4428575"/>
            <a:ext cx="3321973" cy="909600"/>
          </a:xfrm>
          <a:prstGeom prst="straightConnector1">
            <a:avLst/>
          </a:prstGeom>
          <a:ln w="38100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5A41A819-0F23-FD4F-B122-4C2353CFBCAE}"/>
              </a:ext>
            </a:extLst>
          </p:cNvPr>
          <p:cNvCxnSpPr/>
          <p:nvPr/>
        </p:nvCxnSpPr>
        <p:spPr>
          <a:xfrm>
            <a:off x="3711991" y="1832975"/>
            <a:ext cx="3295460" cy="719562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7B915EF6-6FA0-364E-B23D-045C79508D86}"/>
              </a:ext>
            </a:extLst>
          </p:cNvPr>
          <p:cNvCxnSpPr/>
          <p:nvPr/>
        </p:nvCxnSpPr>
        <p:spPr>
          <a:xfrm flipV="1">
            <a:off x="3685478" y="2552537"/>
            <a:ext cx="3321973" cy="21628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C6DD0CA-2DE8-6547-AFA6-44763E5040E1}"/>
              </a:ext>
            </a:extLst>
          </p:cNvPr>
          <p:cNvCxnSpPr/>
          <p:nvPr/>
        </p:nvCxnSpPr>
        <p:spPr>
          <a:xfrm flipV="1">
            <a:off x="3685478" y="2552537"/>
            <a:ext cx="3321973" cy="550810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8B2C1CD-AFC4-2B4E-8A42-9F341E16C602}"/>
              </a:ext>
            </a:extLst>
          </p:cNvPr>
          <p:cNvCxnSpPr/>
          <p:nvPr/>
        </p:nvCxnSpPr>
        <p:spPr>
          <a:xfrm flipV="1">
            <a:off x="3685478" y="2552537"/>
            <a:ext cx="3321973" cy="2178851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DB84FDC2-6431-F94E-8990-CAA6C2E45CD8}"/>
              </a:ext>
            </a:extLst>
          </p:cNvPr>
          <p:cNvCxnSpPr/>
          <p:nvPr/>
        </p:nvCxnSpPr>
        <p:spPr>
          <a:xfrm flipV="1">
            <a:off x="3685478" y="2552537"/>
            <a:ext cx="3321973" cy="2447538"/>
          </a:xfrm>
          <a:prstGeom prst="straightConnector1">
            <a:avLst/>
          </a:prstGeom>
          <a:ln w="38100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FD8AA1AC-732B-F24C-94D0-B365490FBB0B}"/>
              </a:ext>
            </a:extLst>
          </p:cNvPr>
          <p:cNvCxnSpPr/>
          <p:nvPr/>
        </p:nvCxnSpPr>
        <p:spPr>
          <a:xfrm>
            <a:off x="3685478" y="2137775"/>
            <a:ext cx="3321973" cy="4147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9BEDA980-639D-4C4A-92B0-7F3F898BB807}"/>
              </a:ext>
            </a:extLst>
          </p:cNvPr>
          <p:cNvCxnSpPr/>
          <p:nvPr/>
        </p:nvCxnSpPr>
        <p:spPr>
          <a:xfrm>
            <a:off x="3685478" y="2442575"/>
            <a:ext cx="3321973" cy="109962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3FD91127-B3D2-404D-B45B-D733C9B73F82}"/>
              </a:ext>
            </a:extLst>
          </p:cNvPr>
          <p:cNvCxnSpPr/>
          <p:nvPr/>
        </p:nvCxnSpPr>
        <p:spPr>
          <a:xfrm flipV="1">
            <a:off x="3685478" y="2552537"/>
            <a:ext cx="3321973" cy="27856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C216D67D-A3A3-994C-8BDC-400CF2DD7CF6}"/>
              </a:ext>
            </a:extLst>
          </p:cNvPr>
          <p:cNvCxnSpPr/>
          <p:nvPr/>
        </p:nvCxnSpPr>
        <p:spPr>
          <a:xfrm flipV="1">
            <a:off x="3685478" y="2552537"/>
            <a:ext cx="3321973" cy="914400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A2D610F8-7EE5-BE42-AC69-E18D747E517A}"/>
              </a:ext>
            </a:extLst>
          </p:cNvPr>
          <p:cNvCxnSpPr/>
          <p:nvPr/>
        </p:nvCxnSpPr>
        <p:spPr>
          <a:xfrm flipV="1">
            <a:off x="3711991" y="2552537"/>
            <a:ext cx="3295460" cy="1871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F26746C-9549-2443-9593-9BEEF57D8F4E}"/>
              </a:ext>
            </a:extLst>
          </p:cNvPr>
          <p:cNvCxnSpPr/>
          <p:nvPr/>
        </p:nvCxnSpPr>
        <p:spPr>
          <a:xfrm flipV="1">
            <a:off x="3685478" y="2552537"/>
            <a:ext cx="3321973" cy="14902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7AFB16E2-5466-164E-8E2A-8B247B82B00F}"/>
              </a:ext>
            </a:extLst>
          </p:cNvPr>
          <p:cNvCxnSpPr/>
          <p:nvPr/>
        </p:nvCxnSpPr>
        <p:spPr>
          <a:xfrm flipV="1">
            <a:off x="3685478" y="2552537"/>
            <a:ext cx="3321973" cy="1185438"/>
          </a:xfrm>
          <a:prstGeom prst="straightConnector1">
            <a:avLst/>
          </a:prstGeom>
          <a:ln w="3175"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ADFDAC60-125F-7247-BBC2-26B56F072D84}"/>
              </a:ext>
            </a:extLst>
          </p:cNvPr>
          <p:cNvCxnSpPr>
            <a:endCxn id="72" idx="1"/>
          </p:cNvCxnSpPr>
          <p:nvPr/>
        </p:nvCxnSpPr>
        <p:spPr>
          <a:xfrm>
            <a:off x="3685478" y="1832975"/>
            <a:ext cx="3321973" cy="25956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B649FC60-5A8D-B64B-95C0-9B648D3CA4C8}"/>
              </a:ext>
            </a:extLst>
          </p:cNvPr>
          <p:cNvCxnSpPr>
            <a:endCxn id="72" idx="1"/>
          </p:cNvCxnSpPr>
          <p:nvPr/>
        </p:nvCxnSpPr>
        <p:spPr>
          <a:xfrm>
            <a:off x="3685478" y="2768825"/>
            <a:ext cx="3321973" cy="165975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4A06FE3C-3133-B848-8611-C148E0A671C6}"/>
              </a:ext>
            </a:extLst>
          </p:cNvPr>
          <p:cNvCxnSpPr>
            <a:endCxn id="72" idx="1"/>
          </p:cNvCxnSpPr>
          <p:nvPr/>
        </p:nvCxnSpPr>
        <p:spPr>
          <a:xfrm>
            <a:off x="3711991" y="3103347"/>
            <a:ext cx="3295460" cy="1325228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ECD3DA4-EC66-7B40-A46A-CD42F852DC0E}"/>
              </a:ext>
            </a:extLst>
          </p:cNvPr>
          <p:cNvCxnSpPr>
            <a:endCxn id="72" idx="1"/>
          </p:cNvCxnSpPr>
          <p:nvPr/>
        </p:nvCxnSpPr>
        <p:spPr>
          <a:xfrm>
            <a:off x="3685478" y="3466937"/>
            <a:ext cx="3321973" cy="961638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B4F659B3-BD58-E147-AFD8-70238185CC2B}"/>
              </a:ext>
            </a:extLst>
          </p:cNvPr>
          <p:cNvCxnSpPr>
            <a:endCxn id="72" idx="1"/>
          </p:cNvCxnSpPr>
          <p:nvPr/>
        </p:nvCxnSpPr>
        <p:spPr>
          <a:xfrm>
            <a:off x="3685478" y="3737975"/>
            <a:ext cx="3321973" cy="6906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DEAD7C8-7507-B24C-8523-9C8F913DFD22}"/>
              </a:ext>
            </a:extLst>
          </p:cNvPr>
          <p:cNvCxnSpPr>
            <a:endCxn id="72" idx="1"/>
          </p:cNvCxnSpPr>
          <p:nvPr/>
        </p:nvCxnSpPr>
        <p:spPr>
          <a:xfrm>
            <a:off x="3685478" y="4042775"/>
            <a:ext cx="3321973" cy="3858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F68F4334-75D2-1546-8AE6-88C47B7EF868}"/>
              </a:ext>
            </a:extLst>
          </p:cNvPr>
          <p:cNvCxnSpPr>
            <a:endCxn id="72" idx="1"/>
          </p:cNvCxnSpPr>
          <p:nvPr/>
        </p:nvCxnSpPr>
        <p:spPr>
          <a:xfrm flipV="1">
            <a:off x="3685478" y="4428575"/>
            <a:ext cx="3321973" cy="302813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858F38E-E94B-964D-97B3-1CE7660173B0}"/>
              </a:ext>
            </a:extLst>
          </p:cNvPr>
          <p:cNvCxnSpPr>
            <a:endCxn id="72" idx="1"/>
          </p:cNvCxnSpPr>
          <p:nvPr/>
        </p:nvCxnSpPr>
        <p:spPr>
          <a:xfrm flipV="1">
            <a:off x="3685478" y="4428575"/>
            <a:ext cx="3321973" cy="571500"/>
          </a:xfrm>
          <a:prstGeom prst="straightConnector1">
            <a:avLst/>
          </a:prstGeom>
          <a:ln w="3175">
            <a:solidFill>
              <a:srgbClr val="00B050"/>
            </a:solidFill>
            <a:headEnd type="none"/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02" name="Picture 101">
            <a:extLst>
              <a:ext uri="{FF2B5EF4-FFF2-40B4-BE49-F238E27FC236}">
                <a16:creationId xmlns:a16="http://schemas.microsoft.com/office/drawing/2014/main" id="{7BF80A03-05E7-CD48-88FA-BEC6E1CD0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9538" y="1680575"/>
            <a:ext cx="331313" cy="3841050"/>
          </a:xfrm>
          <a:prstGeom prst="rect">
            <a:avLst/>
          </a:prstGeom>
        </p:spPr>
      </p:pic>
      <p:sp>
        <p:nvSpPr>
          <p:cNvPr id="103" name="Oval 102">
            <a:extLst>
              <a:ext uri="{FF2B5EF4-FFF2-40B4-BE49-F238E27FC236}">
                <a16:creationId xmlns:a16="http://schemas.microsoft.com/office/drawing/2014/main" id="{8A3C845D-80AB-C049-9295-DEBDAD265F83}"/>
              </a:ext>
            </a:extLst>
          </p:cNvPr>
          <p:cNvSpPr/>
          <p:nvPr/>
        </p:nvSpPr>
        <p:spPr bwMode="auto">
          <a:xfrm>
            <a:off x="3349851" y="1909175"/>
            <a:ext cx="381000" cy="381000"/>
          </a:xfrm>
          <a:prstGeom prst="ellipse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C16FE45-BE16-264D-8CD6-3FC9DBFE2CAA}"/>
              </a:ext>
            </a:extLst>
          </p:cNvPr>
          <p:cNvSpPr/>
          <p:nvPr/>
        </p:nvSpPr>
        <p:spPr bwMode="auto">
          <a:xfrm>
            <a:off x="3349851" y="2290175"/>
            <a:ext cx="381000" cy="381000"/>
          </a:xfrm>
          <a:prstGeom prst="ellipse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8578A77-C2E3-504E-9BBB-4ADB45889125}"/>
              </a:ext>
            </a:extLst>
          </p:cNvPr>
          <p:cNvSpPr/>
          <p:nvPr/>
        </p:nvSpPr>
        <p:spPr bwMode="auto">
          <a:xfrm>
            <a:off x="3349851" y="4195175"/>
            <a:ext cx="381000" cy="381000"/>
          </a:xfrm>
          <a:prstGeom prst="ellipse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7A23AF42-74BF-4643-B4A9-67B0CF91102A}"/>
              </a:ext>
            </a:extLst>
          </p:cNvPr>
          <p:cNvSpPr/>
          <p:nvPr/>
        </p:nvSpPr>
        <p:spPr bwMode="auto">
          <a:xfrm>
            <a:off x="3349851" y="5185775"/>
            <a:ext cx="381000" cy="381000"/>
          </a:xfrm>
          <a:prstGeom prst="ellipse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3BF702C-57EB-544A-9BAA-2F03B501FDF8}"/>
              </a:ext>
            </a:extLst>
          </p:cNvPr>
          <p:cNvSpPr txBox="1"/>
          <p:nvPr/>
        </p:nvSpPr>
        <p:spPr>
          <a:xfrm>
            <a:off x="8379051" y="2137775"/>
            <a:ext cx="1034579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.92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409DA0D-32CA-664E-BF3D-8E381B173C7F}"/>
              </a:ext>
            </a:extLst>
          </p:cNvPr>
          <p:cNvSpPr txBox="1"/>
          <p:nvPr/>
        </p:nvSpPr>
        <p:spPr>
          <a:xfrm>
            <a:off x="8379051" y="3966575"/>
            <a:ext cx="1034579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.51</a:t>
            </a:r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4C756E47-DDEA-7944-99EA-9A0D57973D42}"/>
              </a:ext>
            </a:extLst>
          </p:cNvPr>
          <p:cNvSpPr/>
          <p:nvPr/>
        </p:nvSpPr>
        <p:spPr bwMode="auto">
          <a:xfrm>
            <a:off x="8379051" y="3814175"/>
            <a:ext cx="1088019" cy="1088019"/>
          </a:xfrm>
          <a:prstGeom prst="ellipse">
            <a:avLst/>
          </a:prstGeom>
          <a:noFill/>
          <a:ln w="38100">
            <a:solidFill>
              <a:srgbClr val="92D05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959053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59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EA8B5C4-C50E-044A-A119-C6760A89EB8D}"/>
              </a:ext>
            </a:extLst>
          </p:cNvPr>
          <p:cNvSpPr/>
          <p:nvPr/>
        </p:nvSpPr>
        <p:spPr bwMode="auto">
          <a:xfrm>
            <a:off x="4351337" y="1622150"/>
            <a:ext cx="2047484" cy="3944625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9778AE6-871C-A341-806F-7825A3C24CFC}"/>
              </a:ext>
            </a:extLst>
          </p:cNvPr>
          <p:cNvSpPr/>
          <p:nvPr/>
        </p:nvSpPr>
        <p:spPr bwMode="auto">
          <a:xfrm>
            <a:off x="6942137" y="1969600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26C86B7-D204-B745-B8FA-E203A0EB0B36}"/>
              </a:ext>
            </a:extLst>
          </p:cNvPr>
          <p:cNvSpPr/>
          <p:nvPr/>
        </p:nvSpPr>
        <p:spPr bwMode="auto">
          <a:xfrm>
            <a:off x="6942137" y="3845638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D81546BC-E85B-974D-BF5B-CBC60B698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224" y="1669138"/>
            <a:ext cx="331313" cy="3841050"/>
          </a:xfrm>
          <a:prstGeom prst="rect">
            <a:avLst/>
          </a:prstGeom>
        </p:spPr>
      </p:pic>
      <p:grpSp>
        <p:nvGrpSpPr>
          <p:cNvPr id="51" name="Group 50">
            <a:extLst>
              <a:ext uri="{FF2B5EF4-FFF2-40B4-BE49-F238E27FC236}">
                <a16:creationId xmlns:a16="http://schemas.microsoft.com/office/drawing/2014/main" id="{DE29C13D-513F-4C41-AA78-F5A068B9FF54}"/>
              </a:ext>
            </a:extLst>
          </p:cNvPr>
          <p:cNvGrpSpPr/>
          <p:nvPr/>
        </p:nvGrpSpPr>
        <p:grpSpPr>
          <a:xfrm>
            <a:off x="4884737" y="2740738"/>
            <a:ext cx="1066800" cy="1371600"/>
            <a:chOff x="5684837" y="3268662"/>
            <a:chExt cx="1066800" cy="137160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BD958438-233B-624D-AD69-72117BE697E3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EB961209-41CD-8B46-8A83-6371C6B41558}"/>
                </a:ext>
              </a:extLst>
            </p:cNvPr>
            <p:cNvCxnSpPr>
              <a:stCxn id="59" idx="6"/>
              <a:endCxn id="63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04C3D8F-DAFA-A141-BBCF-515C5DB5C264}"/>
                </a:ext>
              </a:extLst>
            </p:cNvPr>
            <p:cNvCxnSpPr>
              <a:stCxn id="60" idx="6"/>
              <a:endCxn id="63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8DED05E-D7E9-3345-A0F0-8BBEDBC23EA2}"/>
                </a:ext>
              </a:extLst>
            </p:cNvPr>
            <p:cNvCxnSpPr>
              <a:stCxn id="60" idx="6"/>
              <a:endCxn id="62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8E81237-B6B9-144A-93F6-9DA2A1F2514E}"/>
                </a:ext>
              </a:extLst>
            </p:cNvPr>
            <p:cNvCxnSpPr>
              <a:endCxn id="62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2F74F30-72AE-104E-857D-40F9FC9FC333}"/>
                </a:ext>
              </a:extLst>
            </p:cNvPr>
            <p:cNvCxnSpPr>
              <a:stCxn id="59" idx="6"/>
              <a:endCxn id="62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8C620C96-312D-A442-A3BA-0835D235460A}"/>
                </a:ext>
              </a:extLst>
            </p:cNvPr>
            <p:cNvCxnSpPr>
              <a:stCxn id="61" idx="6"/>
              <a:endCxn id="63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CF15AEA-8048-4449-840D-76ED461FF1C3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736EC7F8-3C85-644E-B883-0B6BD9B0A815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585790D-6B84-8642-B7D3-27C051CA9112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857AB34B-1069-D54D-B124-A670FC22E839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F89EC05-F319-844C-AE6B-384217CC2EAC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2171497-CB17-224B-9C6E-58CBE05180CC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914FCE4C-7891-D642-9409-F1E5B62F13E8}"/>
                </a:ext>
              </a:extLst>
            </p:cNvPr>
            <p:cNvCxnSpPr>
              <a:stCxn id="52" idx="6"/>
              <a:endCxn id="62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B65B30F-B1A2-6E4F-9DA7-65F0D9D2B09C}"/>
                </a:ext>
              </a:extLst>
            </p:cNvPr>
            <p:cNvCxnSpPr>
              <a:stCxn id="52" idx="6"/>
              <a:endCxn id="63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24E40CB-E68F-5145-8D53-F742AD905384}"/>
                </a:ext>
              </a:extLst>
            </p:cNvPr>
            <p:cNvCxnSpPr>
              <a:stCxn id="64" idx="6"/>
              <a:endCxn id="63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5C0D07F-A5FB-8448-AFCA-A6AB0A5CB635}"/>
                </a:ext>
              </a:extLst>
            </p:cNvPr>
            <p:cNvCxnSpPr>
              <a:stCxn id="64" idx="6"/>
              <a:endCxn id="62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>
              <a:solidFill>
                <a:srgbClr val="00000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78339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Spatial features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435E49C-59F6-BE4D-A289-7CFEEF0F4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0133" y="1534128"/>
            <a:ext cx="2489200" cy="33147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A45312E-22C3-B44B-8D5D-41C4A6FEE952}"/>
              </a:ext>
            </a:extLst>
          </p:cNvPr>
          <p:cNvSpPr txBox="1"/>
          <p:nvPr/>
        </p:nvSpPr>
        <p:spPr>
          <a:xfrm>
            <a:off x="6472238" y="3191478"/>
            <a:ext cx="6783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VS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99D3FD4-2E8C-AF4D-BA11-C6A44E7DC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83" y="1977526"/>
            <a:ext cx="2797926" cy="3730568"/>
          </a:xfrm>
          <a:prstGeom prst="rect">
            <a:avLst/>
          </a:prstGeom>
        </p:spPr>
      </p:pic>
      <p:sp>
        <p:nvSpPr>
          <p:cNvPr id="14" name="Donut 13">
            <a:extLst>
              <a:ext uri="{FF2B5EF4-FFF2-40B4-BE49-F238E27FC236}">
                <a16:creationId xmlns:a16="http://schemas.microsoft.com/office/drawing/2014/main" id="{46606B95-EA80-2C4B-811D-0AC3AFF76A27}"/>
              </a:ext>
            </a:extLst>
          </p:cNvPr>
          <p:cNvSpPr/>
          <p:nvPr/>
        </p:nvSpPr>
        <p:spPr>
          <a:xfrm>
            <a:off x="1918390" y="2677714"/>
            <a:ext cx="193508" cy="171450"/>
          </a:xfrm>
          <a:prstGeom prst="donu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B3033A2-0C0B-AA47-A824-534AF7F05129}"/>
              </a:ext>
            </a:extLst>
          </p:cNvPr>
          <p:cNvCxnSpPr>
            <a:cxnSpLocks/>
            <a:endCxn id="14" idx="3"/>
          </p:cNvCxnSpPr>
          <p:nvPr/>
        </p:nvCxnSpPr>
        <p:spPr>
          <a:xfrm flipV="1">
            <a:off x="1707643" y="2824056"/>
            <a:ext cx="239086" cy="49874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Donut 14">
            <a:extLst>
              <a:ext uri="{FF2B5EF4-FFF2-40B4-BE49-F238E27FC236}">
                <a16:creationId xmlns:a16="http://schemas.microsoft.com/office/drawing/2014/main" id="{31DCDA91-AC89-F54B-9944-AF167FBA7954}"/>
              </a:ext>
            </a:extLst>
          </p:cNvPr>
          <p:cNvSpPr/>
          <p:nvPr/>
        </p:nvSpPr>
        <p:spPr>
          <a:xfrm>
            <a:off x="1417381" y="2873930"/>
            <a:ext cx="193508" cy="171450"/>
          </a:xfrm>
          <a:prstGeom prst="donu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Donut 7">
            <a:extLst>
              <a:ext uri="{FF2B5EF4-FFF2-40B4-BE49-F238E27FC236}">
                <a16:creationId xmlns:a16="http://schemas.microsoft.com/office/drawing/2014/main" id="{277D60D6-C925-E74A-B80B-2D28216621CD}"/>
              </a:ext>
            </a:extLst>
          </p:cNvPr>
          <p:cNvSpPr/>
          <p:nvPr/>
        </p:nvSpPr>
        <p:spPr>
          <a:xfrm>
            <a:off x="2511649" y="2526923"/>
            <a:ext cx="193508" cy="171450"/>
          </a:xfrm>
          <a:prstGeom prst="donu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1D3ABE72-D141-A349-B497-EA6826093CD0}"/>
              </a:ext>
            </a:extLst>
          </p:cNvPr>
          <p:cNvSpPr/>
          <p:nvPr/>
        </p:nvSpPr>
        <p:spPr>
          <a:xfrm>
            <a:off x="3547300" y="3752084"/>
            <a:ext cx="193508" cy="171450"/>
          </a:xfrm>
          <a:prstGeom prst="donu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6B6B07-DAE2-7B4F-A047-430BBCF98579}"/>
              </a:ext>
            </a:extLst>
          </p:cNvPr>
          <p:cNvCxnSpPr>
            <a:cxnSpLocks/>
          </p:cNvCxnSpPr>
          <p:nvPr/>
        </p:nvCxnSpPr>
        <p:spPr>
          <a:xfrm>
            <a:off x="2629503" y="2587883"/>
            <a:ext cx="1014551" cy="1249926"/>
          </a:xfrm>
          <a:prstGeom prst="line">
            <a:avLst/>
          </a:prstGeom>
          <a:ln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894075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AFF099-D37D-AE49-B784-F3C6088FAF07}"/>
              </a:ext>
            </a:extLst>
          </p:cNvPr>
          <p:cNvSpPr/>
          <p:nvPr/>
        </p:nvSpPr>
        <p:spPr bwMode="auto">
          <a:xfrm>
            <a:off x="53092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D763E4-8A10-B742-A3D2-84F33DBBA2AB}"/>
              </a:ext>
            </a:extLst>
          </p:cNvPr>
          <p:cNvSpPr/>
          <p:nvPr/>
        </p:nvSpPr>
        <p:spPr bwMode="auto">
          <a:xfrm>
            <a:off x="9119280" y="1930486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C569D04-B72C-6843-A015-CFBD734AAC11}"/>
              </a:ext>
            </a:extLst>
          </p:cNvPr>
          <p:cNvSpPr/>
          <p:nvPr/>
        </p:nvSpPr>
        <p:spPr bwMode="auto">
          <a:xfrm>
            <a:off x="9119280" y="3806524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F59FD8-EF3C-E948-A4B7-B6123642A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080" y="1630024"/>
            <a:ext cx="331313" cy="384105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32C4B3A-8BCE-1840-9D40-271BF3AB6E92}"/>
              </a:ext>
            </a:extLst>
          </p:cNvPr>
          <p:cNvGrpSpPr/>
          <p:nvPr/>
        </p:nvGrpSpPr>
        <p:grpSpPr>
          <a:xfrm>
            <a:off x="5745314" y="2999748"/>
            <a:ext cx="651933" cy="838200"/>
            <a:chOff x="5684837" y="3268662"/>
            <a:chExt cx="1066800" cy="13716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9DD245F-530C-C94C-888B-78E16138A0BF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3D7A61B-D513-E94F-AF0C-BE4502563181}"/>
                </a:ext>
              </a:extLst>
            </p:cNvPr>
            <p:cNvCxnSpPr>
              <a:stCxn id="42" idx="6"/>
              <a:endCxn id="46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A1A32A0-453A-AE47-96FA-F8A38712C7CB}"/>
                </a:ext>
              </a:extLst>
            </p:cNvPr>
            <p:cNvCxnSpPr>
              <a:stCxn id="43" idx="6"/>
              <a:endCxn id="46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52B437-C612-514F-A621-436C914A0B47}"/>
                </a:ext>
              </a:extLst>
            </p:cNvPr>
            <p:cNvCxnSpPr>
              <a:stCxn id="43" idx="6"/>
              <a:endCxn id="45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B45619-EFCD-1C41-9E41-D9E32527C1FF}"/>
                </a:ext>
              </a:extLst>
            </p:cNvPr>
            <p:cNvCxnSpPr>
              <a:endCxn id="45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1E95E1E-1B80-B645-8037-CE0C81A0CD1D}"/>
                </a:ext>
              </a:extLst>
            </p:cNvPr>
            <p:cNvCxnSpPr>
              <a:stCxn id="42" idx="6"/>
              <a:endCxn id="45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2D898B-6908-3147-8E6A-017F04DC1A90}"/>
                </a:ext>
              </a:extLst>
            </p:cNvPr>
            <p:cNvCxnSpPr>
              <a:stCxn id="44" idx="6"/>
              <a:endCxn id="46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3236591-C8F4-5645-81B4-F3385A680852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B65A069-22CB-3B42-A4FF-B9513E8E41A2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540319B-3389-FA43-9756-A37CF4B2498F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0F6284D-E4FF-244D-BA35-7BFA0185EA9F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5102BCB-DE7C-CE4B-8307-FA1A1F29EB7C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3697E6D-45D3-804B-B30A-DE10E2B847E2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156BCC3-17B2-B14F-AD54-4A79964CF031}"/>
                </a:ext>
              </a:extLst>
            </p:cNvPr>
            <p:cNvCxnSpPr>
              <a:stCxn id="35" idx="6"/>
              <a:endCxn id="45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0FEDEA7-7B56-9D4D-9721-20530F407854}"/>
                </a:ext>
              </a:extLst>
            </p:cNvPr>
            <p:cNvCxnSpPr>
              <a:stCxn id="35" idx="6"/>
              <a:endCxn id="46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84E9CA5-47C1-5A4B-9174-7981A4FFAB73}"/>
                </a:ext>
              </a:extLst>
            </p:cNvPr>
            <p:cNvCxnSpPr>
              <a:stCxn id="69" idx="6"/>
              <a:endCxn id="46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195A8FF-CCFC-434A-BDDD-DA47FAE445F1}"/>
                </a:ext>
              </a:extLst>
            </p:cNvPr>
            <p:cNvCxnSpPr>
              <a:stCxn id="69" idx="6"/>
              <a:endCxn id="45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4115ADA5-BBC1-7C49-B06D-9AA0A2E72D76}"/>
              </a:ext>
            </a:extLst>
          </p:cNvPr>
          <p:cNvSpPr/>
          <p:nvPr/>
        </p:nvSpPr>
        <p:spPr bwMode="auto">
          <a:xfrm>
            <a:off x="69856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05D531B-3CDA-5949-90AC-3A245A1DF130}"/>
              </a:ext>
            </a:extLst>
          </p:cNvPr>
          <p:cNvGrpSpPr/>
          <p:nvPr/>
        </p:nvGrpSpPr>
        <p:grpSpPr>
          <a:xfrm>
            <a:off x="7421714" y="2999748"/>
            <a:ext cx="651933" cy="838200"/>
            <a:chOff x="5684837" y="3268662"/>
            <a:chExt cx="1066800" cy="13716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F4C1330-FBDA-DF46-86DD-85FC3F456EB7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73BC7DF-451D-E74F-965B-656C605CC046}"/>
                </a:ext>
              </a:extLst>
            </p:cNvPr>
            <p:cNvCxnSpPr>
              <a:stCxn id="83" idx="6"/>
              <a:endCxn id="87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1EDAC2E-A653-D04D-A825-B9B4A3B503F4}"/>
                </a:ext>
              </a:extLst>
            </p:cNvPr>
            <p:cNvCxnSpPr>
              <a:stCxn id="84" idx="6"/>
              <a:endCxn id="87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C1371A4-5625-E94C-817A-E55B1BD70328}"/>
                </a:ext>
              </a:extLst>
            </p:cNvPr>
            <p:cNvCxnSpPr>
              <a:stCxn id="84" idx="6"/>
              <a:endCxn id="86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C9911AE-CAD0-B04D-B673-0E2C8AC9DE4E}"/>
                </a:ext>
              </a:extLst>
            </p:cNvPr>
            <p:cNvCxnSpPr>
              <a:endCxn id="86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52638B7-0864-AD49-ACD2-760805278E75}"/>
                </a:ext>
              </a:extLst>
            </p:cNvPr>
            <p:cNvCxnSpPr>
              <a:stCxn id="83" idx="6"/>
              <a:endCxn id="86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F634620-ED22-5D4A-A66C-95864E4B33DB}"/>
                </a:ext>
              </a:extLst>
            </p:cNvPr>
            <p:cNvCxnSpPr>
              <a:stCxn id="85" idx="6"/>
              <a:endCxn id="87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2C02F0D-01D5-0A4C-A315-35A74BA6B9BF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7A2BB7-62A9-2048-A426-BF30091242F9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831DE291-94F1-A94B-81B0-7F19BF2364A5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EC94570-295E-7D4B-9805-06642362030A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CC47D3C-719A-F643-9858-D55ADEBE7A4E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F48D114-4C22-8747-B9FE-F386BB4BC292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E7A05BC-6BED-B444-B363-ACEFF28DF64B}"/>
                </a:ext>
              </a:extLst>
            </p:cNvPr>
            <p:cNvCxnSpPr>
              <a:stCxn id="76" idx="6"/>
              <a:endCxn id="86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78BA25B-867F-8C45-B8D2-E0E05DDA21F9}"/>
                </a:ext>
              </a:extLst>
            </p:cNvPr>
            <p:cNvCxnSpPr>
              <a:stCxn id="76" idx="6"/>
              <a:endCxn id="87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A6BF5F7-9FD8-D44A-A795-F044DA484C46}"/>
                </a:ext>
              </a:extLst>
            </p:cNvPr>
            <p:cNvCxnSpPr>
              <a:stCxn id="88" idx="6"/>
              <a:endCxn id="87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CE77F50-B56A-BA47-88A9-34BA4118ABA8}"/>
                </a:ext>
              </a:extLst>
            </p:cNvPr>
            <p:cNvCxnSpPr>
              <a:stCxn id="88" idx="6"/>
              <a:endCxn id="86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Rectangle 92">
            <a:extLst>
              <a:ext uri="{FF2B5EF4-FFF2-40B4-BE49-F238E27FC236}">
                <a16:creationId xmlns:a16="http://schemas.microsoft.com/office/drawing/2014/main" id="{35A24F35-9FAB-DC40-813B-8828606484BD}"/>
              </a:ext>
            </a:extLst>
          </p:cNvPr>
          <p:cNvSpPr/>
          <p:nvPr/>
        </p:nvSpPr>
        <p:spPr bwMode="auto">
          <a:xfrm>
            <a:off x="36328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197C19A1-A9C9-594A-A621-9238411D38C3}"/>
              </a:ext>
            </a:extLst>
          </p:cNvPr>
          <p:cNvGrpSpPr/>
          <p:nvPr/>
        </p:nvGrpSpPr>
        <p:grpSpPr>
          <a:xfrm>
            <a:off x="4068914" y="2999748"/>
            <a:ext cx="651933" cy="838200"/>
            <a:chOff x="5684837" y="3268662"/>
            <a:chExt cx="1066800" cy="1371600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F98AC5F-5230-5841-91C8-0FC74F4EC42D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B443807-D7E0-454E-A2D2-494CA7E4014E}"/>
                </a:ext>
              </a:extLst>
            </p:cNvPr>
            <p:cNvCxnSpPr>
              <a:stCxn id="102" idx="6"/>
              <a:endCxn id="106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6BEC4A5-8501-8744-A159-D78AF67E498C}"/>
                </a:ext>
              </a:extLst>
            </p:cNvPr>
            <p:cNvCxnSpPr>
              <a:stCxn id="103" idx="6"/>
              <a:endCxn id="106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DB4955D-4A9B-6740-9245-E219E5EF9E1E}"/>
                </a:ext>
              </a:extLst>
            </p:cNvPr>
            <p:cNvCxnSpPr>
              <a:stCxn id="103" idx="6"/>
              <a:endCxn id="105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6FF7E2B-A355-934E-8374-A3D19F7CE23E}"/>
                </a:ext>
              </a:extLst>
            </p:cNvPr>
            <p:cNvCxnSpPr>
              <a:endCxn id="105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B169B50-09BA-AA4E-98C4-5C2BE3149F10}"/>
                </a:ext>
              </a:extLst>
            </p:cNvPr>
            <p:cNvCxnSpPr>
              <a:stCxn id="102" idx="6"/>
              <a:endCxn id="105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39B72EF-B71A-3648-ADA3-B5EA05152F70}"/>
                </a:ext>
              </a:extLst>
            </p:cNvPr>
            <p:cNvCxnSpPr>
              <a:stCxn id="104" idx="6"/>
              <a:endCxn id="106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934BA636-EB1F-0248-8F3C-9F4441FCF19B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CB28D23-EDFA-9A47-ACEC-CFE91B5D0838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F5A6772-F079-614A-9AF9-1A125358BF15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22E5E56-5A18-4E40-85D5-7100D63423E4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70DA185-E018-0946-A6E2-A628E995C5C9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2C160175-6F20-234A-BB6C-5D08C5C067F9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8A8DAA0-097E-AF40-A4D2-9FA4B9AF6FA1}"/>
                </a:ext>
              </a:extLst>
            </p:cNvPr>
            <p:cNvCxnSpPr>
              <a:stCxn id="95" idx="6"/>
              <a:endCxn id="105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1A7B065-50F3-CF48-B1B9-3F0E8EDEFD22}"/>
                </a:ext>
              </a:extLst>
            </p:cNvPr>
            <p:cNvCxnSpPr>
              <a:stCxn id="95" idx="6"/>
              <a:endCxn id="106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7B97F6A-8CB2-F64C-B69B-77C0CA6981EE}"/>
                </a:ext>
              </a:extLst>
            </p:cNvPr>
            <p:cNvCxnSpPr>
              <a:stCxn id="107" idx="6"/>
              <a:endCxn id="106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D506299A-8B95-6945-8639-8CEE7BFECE6A}"/>
                </a:ext>
              </a:extLst>
            </p:cNvPr>
            <p:cNvCxnSpPr>
              <a:stCxn id="107" idx="6"/>
              <a:endCxn id="105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5474747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Fully connected layer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9B5F96E-AF8D-E845-9A1A-D75582E2C84F}"/>
              </a:ext>
            </a:extLst>
          </p:cNvPr>
          <p:cNvSpPr txBox="1">
            <a:spLocks/>
          </p:cNvSpPr>
          <p:nvPr/>
        </p:nvSpPr>
        <p:spPr>
          <a:xfrm>
            <a:off x="427037" y="1262459"/>
            <a:ext cx="6373945" cy="73866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AFF099-D37D-AE49-B784-F3C6088FAF07}"/>
              </a:ext>
            </a:extLst>
          </p:cNvPr>
          <p:cNvSpPr/>
          <p:nvPr/>
        </p:nvSpPr>
        <p:spPr bwMode="auto">
          <a:xfrm>
            <a:off x="53092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AD763E4-8A10-B742-A3D2-84F33DBBA2AB}"/>
              </a:ext>
            </a:extLst>
          </p:cNvPr>
          <p:cNvSpPr/>
          <p:nvPr/>
        </p:nvSpPr>
        <p:spPr bwMode="auto">
          <a:xfrm>
            <a:off x="9119280" y="1930486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C569D04-B72C-6843-A015-CFBD734AAC11}"/>
              </a:ext>
            </a:extLst>
          </p:cNvPr>
          <p:cNvSpPr/>
          <p:nvPr/>
        </p:nvSpPr>
        <p:spPr bwMode="auto">
          <a:xfrm>
            <a:off x="9119280" y="3806524"/>
            <a:ext cx="1143000" cy="1143000"/>
          </a:xfrm>
          <a:prstGeom prst="rect">
            <a:avLst/>
          </a:prstGeom>
          <a:solidFill>
            <a:schemeClr val="tx1"/>
          </a:solidFill>
          <a:ln w="3175"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80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F59FD8-EF3C-E948-A4B7-B6123642A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080" y="1630024"/>
            <a:ext cx="331313" cy="384105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B32C4B3A-8BCE-1840-9D40-271BF3AB6E92}"/>
              </a:ext>
            </a:extLst>
          </p:cNvPr>
          <p:cNvGrpSpPr/>
          <p:nvPr/>
        </p:nvGrpSpPr>
        <p:grpSpPr>
          <a:xfrm>
            <a:off x="5745314" y="2999748"/>
            <a:ext cx="651933" cy="838200"/>
            <a:chOff x="5684837" y="3268662"/>
            <a:chExt cx="1066800" cy="1371600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9DD245F-530C-C94C-888B-78E16138A0BF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3D7A61B-D513-E94F-AF0C-BE4502563181}"/>
                </a:ext>
              </a:extLst>
            </p:cNvPr>
            <p:cNvCxnSpPr>
              <a:stCxn id="42" idx="6"/>
              <a:endCxn id="46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A1A32A0-453A-AE47-96FA-F8A38712C7CB}"/>
                </a:ext>
              </a:extLst>
            </p:cNvPr>
            <p:cNvCxnSpPr>
              <a:stCxn id="43" idx="6"/>
              <a:endCxn id="46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352B437-C612-514F-A621-436C914A0B47}"/>
                </a:ext>
              </a:extLst>
            </p:cNvPr>
            <p:cNvCxnSpPr>
              <a:stCxn id="43" idx="6"/>
              <a:endCxn id="45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FB45619-EFCD-1C41-9E41-D9E32527C1FF}"/>
                </a:ext>
              </a:extLst>
            </p:cNvPr>
            <p:cNvCxnSpPr>
              <a:endCxn id="45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1E95E1E-1B80-B645-8037-CE0C81A0CD1D}"/>
                </a:ext>
              </a:extLst>
            </p:cNvPr>
            <p:cNvCxnSpPr>
              <a:stCxn id="42" idx="6"/>
              <a:endCxn id="45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2D898B-6908-3147-8E6A-017F04DC1A90}"/>
                </a:ext>
              </a:extLst>
            </p:cNvPr>
            <p:cNvCxnSpPr>
              <a:stCxn id="44" idx="6"/>
              <a:endCxn id="46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23236591-C8F4-5645-81B4-F3385A680852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B65A069-22CB-3B42-A4FF-B9513E8E41A2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540319B-3389-FA43-9756-A37CF4B2498F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0F6284D-E4FF-244D-BA35-7BFA0185EA9F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5102BCB-DE7C-CE4B-8307-FA1A1F29EB7C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3697E6D-45D3-804B-B30A-DE10E2B847E2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5156BCC3-17B2-B14F-AD54-4A79964CF031}"/>
                </a:ext>
              </a:extLst>
            </p:cNvPr>
            <p:cNvCxnSpPr>
              <a:stCxn id="35" idx="6"/>
              <a:endCxn id="45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00FEDEA7-7B56-9D4D-9721-20530F407854}"/>
                </a:ext>
              </a:extLst>
            </p:cNvPr>
            <p:cNvCxnSpPr>
              <a:stCxn id="35" idx="6"/>
              <a:endCxn id="46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84E9CA5-47C1-5A4B-9174-7981A4FFAB73}"/>
                </a:ext>
              </a:extLst>
            </p:cNvPr>
            <p:cNvCxnSpPr>
              <a:stCxn id="69" idx="6"/>
              <a:endCxn id="46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4195A8FF-CCFC-434A-BDDD-DA47FAE445F1}"/>
                </a:ext>
              </a:extLst>
            </p:cNvPr>
            <p:cNvCxnSpPr>
              <a:stCxn id="69" idx="6"/>
              <a:endCxn id="45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4115ADA5-BBC1-7C49-B06D-9AA0A2E72D76}"/>
              </a:ext>
            </a:extLst>
          </p:cNvPr>
          <p:cNvSpPr/>
          <p:nvPr/>
        </p:nvSpPr>
        <p:spPr bwMode="auto">
          <a:xfrm>
            <a:off x="69856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05D531B-3CDA-5949-90AC-3A245A1DF130}"/>
              </a:ext>
            </a:extLst>
          </p:cNvPr>
          <p:cNvGrpSpPr/>
          <p:nvPr/>
        </p:nvGrpSpPr>
        <p:grpSpPr>
          <a:xfrm>
            <a:off x="7421714" y="2999748"/>
            <a:ext cx="651933" cy="838200"/>
            <a:chOff x="5684837" y="3268662"/>
            <a:chExt cx="1066800" cy="13716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5F4C1330-FBDA-DF46-86DD-85FC3F456EB7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73BC7DF-451D-E74F-965B-656C605CC046}"/>
                </a:ext>
              </a:extLst>
            </p:cNvPr>
            <p:cNvCxnSpPr>
              <a:stCxn id="83" idx="6"/>
              <a:endCxn id="87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21EDAC2E-A653-D04D-A825-B9B4A3B503F4}"/>
                </a:ext>
              </a:extLst>
            </p:cNvPr>
            <p:cNvCxnSpPr>
              <a:stCxn id="84" idx="6"/>
              <a:endCxn id="87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C1371A4-5625-E94C-817A-E55B1BD70328}"/>
                </a:ext>
              </a:extLst>
            </p:cNvPr>
            <p:cNvCxnSpPr>
              <a:stCxn id="84" idx="6"/>
              <a:endCxn id="86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3C9911AE-CAD0-B04D-B673-0E2C8AC9DE4E}"/>
                </a:ext>
              </a:extLst>
            </p:cNvPr>
            <p:cNvCxnSpPr>
              <a:endCxn id="86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52638B7-0864-AD49-ACD2-760805278E75}"/>
                </a:ext>
              </a:extLst>
            </p:cNvPr>
            <p:cNvCxnSpPr>
              <a:stCxn id="83" idx="6"/>
              <a:endCxn id="86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2F634620-ED22-5D4A-A66C-95864E4B33DB}"/>
                </a:ext>
              </a:extLst>
            </p:cNvPr>
            <p:cNvCxnSpPr>
              <a:stCxn id="85" idx="6"/>
              <a:endCxn id="87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2C02F0D-01D5-0A4C-A315-35A74BA6B9BF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427A2BB7-62A9-2048-A426-BF30091242F9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831DE291-94F1-A94B-81B0-7F19BF2364A5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EC94570-295E-7D4B-9805-06642362030A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CC47D3C-719A-F643-9858-D55ADEBE7A4E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EF48D114-4C22-8747-B9FE-F386BB4BC292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E7A05BC-6BED-B444-B363-ACEFF28DF64B}"/>
                </a:ext>
              </a:extLst>
            </p:cNvPr>
            <p:cNvCxnSpPr>
              <a:stCxn id="76" idx="6"/>
              <a:endCxn id="86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78BA25B-867F-8C45-B8D2-E0E05DDA21F9}"/>
                </a:ext>
              </a:extLst>
            </p:cNvPr>
            <p:cNvCxnSpPr>
              <a:stCxn id="76" idx="6"/>
              <a:endCxn id="87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A6BF5F7-9FD8-D44A-A795-F044DA484C46}"/>
                </a:ext>
              </a:extLst>
            </p:cNvPr>
            <p:cNvCxnSpPr>
              <a:stCxn id="88" idx="6"/>
              <a:endCxn id="87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CE77F50-B56A-BA47-88A9-34BA4118ABA8}"/>
                </a:ext>
              </a:extLst>
            </p:cNvPr>
            <p:cNvCxnSpPr>
              <a:stCxn id="88" idx="6"/>
              <a:endCxn id="86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3" name="Rectangle 92">
            <a:extLst>
              <a:ext uri="{FF2B5EF4-FFF2-40B4-BE49-F238E27FC236}">
                <a16:creationId xmlns:a16="http://schemas.microsoft.com/office/drawing/2014/main" id="{35A24F35-9FAB-DC40-813B-8828606484BD}"/>
              </a:ext>
            </a:extLst>
          </p:cNvPr>
          <p:cNvSpPr/>
          <p:nvPr/>
        </p:nvSpPr>
        <p:spPr bwMode="auto">
          <a:xfrm>
            <a:off x="3632880" y="1863424"/>
            <a:ext cx="1371600" cy="3276601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197C19A1-A9C9-594A-A621-9238411D38C3}"/>
              </a:ext>
            </a:extLst>
          </p:cNvPr>
          <p:cNvGrpSpPr/>
          <p:nvPr/>
        </p:nvGrpSpPr>
        <p:grpSpPr>
          <a:xfrm>
            <a:off x="4068914" y="2999748"/>
            <a:ext cx="651933" cy="838200"/>
            <a:chOff x="5684837" y="3268662"/>
            <a:chExt cx="1066800" cy="1371600"/>
          </a:xfrm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EF98AC5F-5230-5841-91C8-0FC74F4EC42D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B443807-D7E0-454E-A2D2-494CA7E4014E}"/>
                </a:ext>
              </a:extLst>
            </p:cNvPr>
            <p:cNvCxnSpPr>
              <a:stCxn id="102" idx="6"/>
              <a:endCxn id="106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06BEC4A5-8501-8744-A159-D78AF67E498C}"/>
                </a:ext>
              </a:extLst>
            </p:cNvPr>
            <p:cNvCxnSpPr>
              <a:stCxn id="103" idx="6"/>
              <a:endCxn id="106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DB4955D-4A9B-6740-9245-E219E5EF9E1E}"/>
                </a:ext>
              </a:extLst>
            </p:cNvPr>
            <p:cNvCxnSpPr>
              <a:stCxn id="103" idx="6"/>
              <a:endCxn id="105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6FF7E2B-A355-934E-8374-A3D19F7CE23E}"/>
                </a:ext>
              </a:extLst>
            </p:cNvPr>
            <p:cNvCxnSpPr>
              <a:endCxn id="105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B169B50-09BA-AA4E-98C4-5C2BE3149F10}"/>
                </a:ext>
              </a:extLst>
            </p:cNvPr>
            <p:cNvCxnSpPr>
              <a:stCxn id="102" idx="6"/>
              <a:endCxn id="105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39B72EF-B71A-3648-ADA3-B5EA05152F70}"/>
                </a:ext>
              </a:extLst>
            </p:cNvPr>
            <p:cNvCxnSpPr>
              <a:stCxn id="104" idx="6"/>
              <a:endCxn id="106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934BA636-EB1F-0248-8F3C-9F4441FCF19B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BCB28D23-EDFA-9A47-ACEC-CFE91B5D0838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F5A6772-F079-614A-9AF9-1A125358BF15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022E5E56-5A18-4E40-85D5-7100D63423E4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70DA185-E018-0946-A6E2-A628E995C5C9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2C160175-6F20-234A-BB6C-5D08C5C067F9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8A8DAA0-097E-AF40-A4D2-9FA4B9AF6FA1}"/>
                </a:ext>
              </a:extLst>
            </p:cNvPr>
            <p:cNvCxnSpPr>
              <a:stCxn id="95" idx="6"/>
              <a:endCxn id="105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1A7B065-50F3-CF48-B1B9-3F0E8EDEFD22}"/>
                </a:ext>
              </a:extLst>
            </p:cNvPr>
            <p:cNvCxnSpPr>
              <a:stCxn id="95" idx="6"/>
              <a:endCxn id="106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7B97F6A-8CB2-F64C-B69B-77C0CA6981EE}"/>
                </a:ext>
              </a:extLst>
            </p:cNvPr>
            <p:cNvCxnSpPr>
              <a:stCxn id="107" idx="6"/>
              <a:endCxn id="106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D506299A-8B95-6945-8639-8CEE7BFECE6A}"/>
                </a:ext>
              </a:extLst>
            </p:cNvPr>
            <p:cNvCxnSpPr>
              <a:stCxn id="107" idx="6"/>
              <a:endCxn id="105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839519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Putting it all together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15637CA9-B95B-BE46-9517-214541062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74" y="3343415"/>
            <a:ext cx="1371600" cy="1329792"/>
          </a:xfrm>
          <a:prstGeom prst="rect">
            <a:avLst/>
          </a:prstGeom>
        </p:spPr>
      </p:pic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71533CF5-F6E1-AA46-8DAB-40982E829122}"/>
              </a:ext>
            </a:extLst>
          </p:cNvPr>
          <p:cNvCxnSpPr/>
          <p:nvPr/>
        </p:nvCxnSpPr>
        <p:spPr>
          <a:xfrm flipV="1">
            <a:off x="1722437" y="3998403"/>
            <a:ext cx="304800" cy="990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AFCEEBF-AE58-5A4E-A701-C01E811558AD}"/>
              </a:ext>
            </a:extLst>
          </p:cNvPr>
          <p:cNvGrpSpPr/>
          <p:nvPr/>
        </p:nvGrpSpPr>
        <p:grpSpPr>
          <a:xfrm>
            <a:off x="3887743" y="4250234"/>
            <a:ext cx="507382" cy="534190"/>
            <a:chOff x="4740385" y="3954462"/>
            <a:chExt cx="487252" cy="512996"/>
          </a:xfrm>
        </p:grpSpPr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7A49591C-0D3D-184D-A916-CE25C03BCA0A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DDD78BA-B497-5242-8F7C-E814694BF302}"/>
                </a:ext>
              </a:extLst>
            </p:cNvPr>
            <p:cNvCxnSpPr>
              <a:stCxn id="114" idx="1"/>
              <a:endCxn id="114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CDFA48B-A581-C44E-986E-F121E0C9B708}"/>
                </a:ext>
              </a:extLst>
            </p:cNvPr>
            <p:cNvCxnSpPr>
              <a:stCxn id="114" idx="7"/>
              <a:endCxn id="114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14F60C5-62CA-544E-A2B2-5960E8EAAE93}"/>
              </a:ext>
            </a:extLst>
          </p:cNvPr>
          <p:cNvSpPr/>
          <p:nvPr/>
        </p:nvSpPr>
        <p:spPr bwMode="auto">
          <a:xfrm>
            <a:off x="3775395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E099A9E-A990-E648-819A-618FAFD531D2}"/>
              </a:ext>
            </a:extLst>
          </p:cNvPr>
          <p:cNvGrpSpPr/>
          <p:nvPr/>
        </p:nvGrpSpPr>
        <p:grpSpPr>
          <a:xfrm>
            <a:off x="4795247" y="4255651"/>
            <a:ext cx="503698" cy="530311"/>
            <a:chOff x="5154100" y="3720044"/>
            <a:chExt cx="801662" cy="844018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AB12B1E-7E56-954E-AB12-68CFA168A9E9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E7EE3645-7381-7341-B530-8BFDA795649F}"/>
                </a:ext>
              </a:extLst>
            </p:cNvPr>
            <p:cNvCxnSpPr>
              <a:stCxn id="119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D3ABFD3-8AED-224E-9DE5-08AC87657F53}"/>
                </a:ext>
              </a:extLst>
            </p:cNvPr>
            <p:cNvCxnSpPr>
              <a:endCxn id="119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Rectangle 121">
            <a:extLst>
              <a:ext uri="{FF2B5EF4-FFF2-40B4-BE49-F238E27FC236}">
                <a16:creationId xmlns:a16="http://schemas.microsoft.com/office/drawing/2014/main" id="{5B35BC77-65C4-D64C-BA9E-DA493BBEC0AF}"/>
              </a:ext>
            </a:extLst>
          </p:cNvPr>
          <p:cNvSpPr/>
          <p:nvPr/>
        </p:nvSpPr>
        <p:spPr bwMode="auto">
          <a:xfrm>
            <a:off x="4661272" y="2898889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3" name="Isosceles Triangle 10">
            <a:extLst>
              <a:ext uri="{FF2B5EF4-FFF2-40B4-BE49-F238E27FC236}">
                <a16:creationId xmlns:a16="http://schemas.microsoft.com/office/drawing/2014/main" id="{6F80432C-C973-F94A-9308-D012DD01C4D5}"/>
              </a:ext>
            </a:extLst>
          </p:cNvPr>
          <p:cNvSpPr/>
          <p:nvPr/>
        </p:nvSpPr>
        <p:spPr bwMode="auto">
          <a:xfrm rot="5400000">
            <a:off x="5764274" y="4217221"/>
            <a:ext cx="361364" cy="58013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8C2BD08-6B8B-BB43-B032-44EFDAE46EBE}"/>
              </a:ext>
            </a:extLst>
          </p:cNvPr>
          <p:cNvSpPr/>
          <p:nvPr/>
        </p:nvSpPr>
        <p:spPr bwMode="auto">
          <a:xfrm>
            <a:off x="5559830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838B70A-ACD6-C248-BA65-22B51272586B}"/>
              </a:ext>
            </a:extLst>
          </p:cNvPr>
          <p:cNvSpPr txBox="1"/>
          <p:nvPr/>
        </p:nvSpPr>
        <p:spPr>
          <a:xfrm rot="16200000">
            <a:off x="3472569" y="3324584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AB4BEA7-28F7-654B-B558-2719AF4F3DFB}"/>
              </a:ext>
            </a:extLst>
          </p:cNvPr>
          <p:cNvSpPr txBox="1"/>
          <p:nvPr/>
        </p:nvSpPr>
        <p:spPr>
          <a:xfrm rot="16200000">
            <a:off x="4637476" y="3320690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A15F05A-04CA-D444-AFE2-60D8A0F5D4D8}"/>
              </a:ext>
            </a:extLst>
          </p:cNvPr>
          <p:cNvSpPr txBox="1"/>
          <p:nvPr/>
        </p:nvSpPr>
        <p:spPr>
          <a:xfrm rot="16200000">
            <a:off x="5467137" y="3332445"/>
            <a:ext cx="968598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Pooling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78778EA-52BC-5747-8E38-B358C096F117}"/>
              </a:ext>
            </a:extLst>
          </p:cNvPr>
          <p:cNvGrpSpPr/>
          <p:nvPr/>
        </p:nvGrpSpPr>
        <p:grpSpPr>
          <a:xfrm>
            <a:off x="2139586" y="4256414"/>
            <a:ext cx="507382" cy="534190"/>
            <a:chOff x="4740385" y="3954462"/>
            <a:chExt cx="487252" cy="512996"/>
          </a:xfrm>
        </p:grpSpPr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DA9F2A1-78E5-C74C-8AC4-A505FC299E11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8866934-F5D4-0A49-87D8-456340D45752}"/>
                </a:ext>
              </a:extLst>
            </p:cNvPr>
            <p:cNvCxnSpPr>
              <a:stCxn id="129" idx="1"/>
              <a:endCxn id="129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D59FDB7-72F2-EE4B-A551-763213738197}"/>
                </a:ext>
              </a:extLst>
            </p:cNvPr>
            <p:cNvCxnSpPr>
              <a:stCxn id="129" idx="7"/>
              <a:endCxn id="129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FEB52AD4-7411-8744-8E56-6F9433B2EF9A}"/>
              </a:ext>
            </a:extLst>
          </p:cNvPr>
          <p:cNvSpPr/>
          <p:nvPr/>
        </p:nvSpPr>
        <p:spPr bwMode="auto">
          <a:xfrm>
            <a:off x="2027237" y="291125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B73485E5-6A0E-F347-B066-367317791B7C}"/>
              </a:ext>
            </a:extLst>
          </p:cNvPr>
          <p:cNvGrpSpPr/>
          <p:nvPr/>
        </p:nvGrpSpPr>
        <p:grpSpPr>
          <a:xfrm>
            <a:off x="3047090" y="4261830"/>
            <a:ext cx="503698" cy="530311"/>
            <a:chOff x="5154100" y="3720044"/>
            <a:chExt cx="801662" cy="844018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9DA6F545-734E-1049-AE92-A4B469F6C912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549D81D-5D00-F64C-B3C1-966B32C85E92}"/>
                </a:ext>
              </a:extLst>
            </p:cNvPr>
            <p:cNvCxnSpPr>
              <a:stCxn id="134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21CFF20-B715-A14F-AC2A-A18EC85A55AE}"/>
                </a:ext>
              </a:extLst>
            </p:cNvPr>
            <p:cNvCxnSpPr>
              <a:endCxn id="134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Rectangle 136">
            <a:extLst>
              <a:ext uri="{FF2B5EF4-FFF2-40B4-BE49-F238E27FC236}">
                <a16:creationId xmlns:a16="http://schemas.microsoft.com/office/drawing/2014/main" id="{5C524782-0D49-A743-AFC8-41296710BC55}"/>
              </a:ext>
            </a:extLst>
          </p:cNvPr>
          <p:cNvSpPr/>
          <p:nvPr/>
        </p:nvSpPr>
        <p:spPr bwMode="auto">
          <a:xfrm>
            <a:off x="2913116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6CE148F-2D56-F546-A950-0F434C3ADA24}"/>
              </a:ext>
            </a:extLst>
          </p:cNvPr>
          <p:cNvSpPr txBox="1"/>
          <p:nvPr/>
        </p:nvSpPr>
        <p:spPr>
          <a:xfrm rot="16200000">
            <a:off x="1724412" y="3330764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CD3412F5-2CF1-B048-BD44-1FDD3486F444}"/>
              </a:ext>
            </a:extLst>
          </p:cNvPr>
          <p:cNvSpPr txBox="1"/>
          <p:nvPr/>
        </p:nvSpPr>
        <p:spPr>
          <a:xfrm rot="16200000">
            <a:off x="2889318" y="3326871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D308055-C8AF-0D41-9378-4E2E9E1AA895}"/>
              </a:ext>
            </a:extLst>
          </p:cNvPr>
          <p:cNvGrpSpPr/>
          <p:nvPr/>
        </p:nvGrpSpPr>
        <p:grpSpPr>
          <a:xfrm>
            <a:off x="6545176" y="4239006"/>
            <a:ext cx="507382" cy="534190"/>
            <a:chOff x="4740385" y="3954462"/>
            <a:chExt cx="487252" cy="512996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0FC1B6D5-4F33-F24A-AB1A-5D6AA9941CF1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7096886-6739-6741-8C8A-9B8556A1BF4D}"/>
                </a:ext>
              </a:extLst>
            </p:cNvPr>
            <p:cNvCxnSpPr>
              <a:stCxn id="141" idx="1"/>
              <a:endCxn id="141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98B99A9-DAC8-6F4E-8D34-934ED674A98E}"/>
                </a:ext>
              </a:extLst>
            </p:cNvPr>
            <p:cNvCxnSpPr>
              <a:stCxn id="141" idx="7"/>
              <a:endCxn id="141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5C7D116-87BC-3542-92E5-CAED07B0674E}"/>
              </a:ext>
            </a:extLst>
          </p:cNvPr>
          <p:cNvSpPr/>
          <p:nvPr/>
        </p:nvSpPr>
        <p:spPr bwMode="auto">
          <a:xfrm>
            <a:off x="6432827" y="2893843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7F816EE4-5F24-B64D-A04E-01780FD8D59A}"/>
              </a:ext>
            </a:extLst>
          </p:cNvPr>
          <p:cNvGrpSpPr/>
          <p:nvPr/>
        </p:nvGrpSpPr>
        <p:grpSpPr>
          <a:xfrm>
            <a:off x="7452680" y="4244423"/>
            <a:ext cx="503698" cy="530311"/>
            <a:chOff x="5154100" y="3720044"/>
            <a:chExt cx="801662" cy="844018"/>
          </a:xfrm>
        </p:grpSpPr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4E0D958-3937-944E-827C-D1D1246C45ED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2DA71535-98F3-D143-B660-F16DA6C0BEB4}"/>
                </a:ext>
              </a:extLst>
            </p:cNvPr>
            <p:cNvCxnSpPr>
              <a:stCxn id="146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C045213-55DF-9A4D-83A8-8E4E6E1AE74D}"/>
                </a:ext>
              </a:extLst>
            </p:cNvPr>
            <p:cNvCxnSpPr>
              <a:endCxn id="146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Rectangle 148">
            <a:extLst>
              <a:ext uri="{FF2B5EF4-FFF2-40B4-BE49-F238E27FC236}">
                <a16:creationId xmlns:a16="http://schemas.microsoft.com/office/drawing/2014/main" id="{E4F2CADD-5AA8-1242-9520-3211B6ED396B}"/>
              </a:ext>
            </a:extLst>
          </p:cNvPr>
          <p:cNvSpPr/>
          <p:nvPr/>
        </p:nvSpPr>
        <p:spPr bwMode="auto">
          <a:xfrm>
            <a:off x="7318705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0" name="Isosceles Triangle 25">
            <a:extLst>
              <a:ext uri="{FF2B5EF4-FFF2-40B4-BE49-F238E27FC236}">
                <a16:creationId xmlns:a16="http://schemas.microsoft.com/office/drawing/2014/main" id="{CC45D7EB-D882-AC4C-A398-571CFAC125FB}"/>
              </a:ext>
            </a:extLst>
          </p:cNvPr>
          <p:cNvSpPr/>
          <p:nvPr/>
        </p:nvSpPr>
        <p:spPr bwMode="auto">
          <a:xfrm rot="5400000">
            <a:off x="8421706" y="4205994"/>
            <a:ext cx="361364" cy="58013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217AE00-2029-6D40-A20E-BD5559E34FE0}"/>
              </a:ext>
            </a:extLst>
          </p:cNvPr>
          <p:cNvSpPr/>
          <p:nvPr/>
        </p:nvSpPr>
        <p:spPr bwMode="auto">
          <a:xfrm>
            <a:off x="8217262" y="2893843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6850979-2B43-9342-B1BA-8546D1E3D37A}"/>
              </a:ext>
            </a:extLst>
          </p:cNvPr>
          <p:cNvSpPr txBox="1"/>
          <p:nvPr/>
        </p:nvSpPr>
        <p:spPr>
          <a:xfrm rot="16200000">
            <a:off x="6130001" y="3313356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67EA7D2A-DE75-F941-9D65-771819198AD4}"/>
              </a:ext>
            </a:extLst>
          </p:cNvPr>
          <p:cNvSpPr txBox="1"/>
          <p:nvPr/>
        </p:nvSpPr>
        <p:spPr>
          <a:xfrm rot="16200000">
            <a:off x="7294908" y="3309463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778487D-FA59-3943-A10B-894BA92FA4FF}"/>
              </a:ext>
            </a:extLst>
          </p:cNvPr>
          <p:cNvSpPr txBox="1"/>
          <p:nvPr/>
        </p:nvSpPr>
        <p:spPr>
          <a:xfrm rot="16200000">
            <a:off x="8124569" y="3321217"/>
            <a:ext cx="968598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Pooling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AD072A8-9F1C-E74F-9B60-FC74FF21EF45}"/>
              </a:ext>
            </a:extLst>
          </p:cNvPr>
          <p:cNvSpPr/>
          <p:nvPr/>
        </p:nvSpPr>
        <p:spPr bwMode="auto">
          <a:xfrm>
            <a:off x="9131662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A68D1B3-4D3E-3741-B1E8-BA929F56E7FD}"/>
              </a:ext>
            </a:extLst>
          </p:cNvPr>
          <p:cNvSpPr txBox="1"/>
          <p:nvPr/>
        </p:nvSpPr>
        <p:spPr>
          <a:xfrm rot="16200000">
            <a:off x="8924132" y="3179615"/>
            <a:ext cx="1198277" cy="760208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Fully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connected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68795D1-5CD9-3848-A50C-969DCE6ACAF8}"/>
              </a:ext>
            </a:extLst>
          </p:cNvPr>
          <p:cNvGrpSpPr/>
          <p:nvPr/>
        </p:nvGrpSpPr>
        <p:grpSpPr>
          <a:xfrm>
            <a:off x="9319301" y="4246422"/>
            <a:ext cx="409960" cy="527092"/>
            <a:chOff x="5684837" y="3268662"/>
            <a:chExt cx="1066800" cy="1371600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539D9CB-053C-324D-AA3F-C79C28CCA4CF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9381AA60-874F-6B42-8BEA-081A1C04ACEA}"/>
                </a:ext>
              </a:extLst>
            </p:cNvPr>
            <p:cNvCxnSpPr>
              <a:stCxn id="165" idx="6"/>
              <a:endCxn id="169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8BA3969-EB14-D444-A95E-C1552745C60B}"/>
                </a:ext>
              </a:extLst>
            </p:cNvPr>
            <p:cNvCxnSpPr>
              <a:stCxn id="166" idx="6"/>
              <a:endCxn id="169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5172881-C3D6-0D4B-B9BE-B218C070C392}"/>
                </a:ext>
              </a:extLst>
            </p:cNvPr>
            <p:cNvCxnSpPr>
              <a:stCxn id="166" idx="6"/>
              <a:endCxn id="168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F8B0AA73-D612-AF4B-B382-D66E1C12BA44}"/>
                </a:ext>
              </a:extLst>
            </p:cNvPr>
            <p:cNvCxnSpPr>
              <a:endCxn id="168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11BC1094-7F47-8640-86E9-3128C76EFA62}"/>
                </a:ext>
              </a:extLst>
            </p:cNvPr>
            <p:cNvCxnSpPr>
              <a:stCxn id="165" idx="6"/>
              <a:endCxn id="168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8C71E97-6DE1-5142-B812-F059202D1142}"/>
                </a:ext>
              </a:extLst>
            </p:cNvPr>
            <p:cNvCxnSpPr>
              <a:stCxn id="167" idx="6"/>
              <a:endCxn id="169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2F984BF-46AE-524D-B364-D971A7AC37F2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4ACA6CB9-06C9-E340-AF87-BB09C91CE72E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959681BB-76BE-9442-A975-E36A61134CF9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C58A883F-98E5-0B49-9CAD-2123C495BFBE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9FAEBDC4-F98C-0142-80EE-4CDBF6FD0D46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01E55E2B-2B0C-7349-858A-B9D3B1B44C48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AFD4BBA-07EC-3749-AD0B-E25E81B4B066}"/>
                </a:ext>
              </a:extLst>
            </p:cNvPr>
            <p:cNvCxnSpPr>
              <a:stCxn id="158" idx="6"/>
              <a:endCxn id="168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A342225-4477-1C41-976E-30FD763EB58E}"/>
                </a:ext>
              </a:extLst>
            </p:cNvPr>
            <p:cNvCxnSpPr>
              <a:stCxn id="158" idx="6"/>
              <a:endCxn id="169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1A00C661-FA97-7343-B5B1-9AAB2B08E76C}"/>
                </a:ext>
              </a:extLst>
            </p:cNvPr>
            <p:cNvCxnSpPr>
              <a:stCxn id="170" idx="6"/>
              <a:endCxn id="169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AC5CF1A-322D-F842-BFA9-E83BFC19E9FF}"/>
                </a:ext>
              </a:extLst>
            </p:cNvPr>
            <p:cNvCxnSpPr>
              <a:stCxn id="170" idx="6"/>
              <a:endCxn id="168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02B5503-E4AC-7445-BA0D-FECC6DE37EE8}"/>
              </a:ext>
            </a:extLst>
          </p:cNvPr>
          <p:cNvSpPr/>
          <p:nvPr/>
        </p:nvSpPr>
        <p:spPr bwMode="auto">
          <a:xfrm>
            <a:off x="10045997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374E55C-90DE-3D43-8582-DDF709868D68}"/>
              </a:ext>
            </a:extLst>
          </p:cNvPr>
          <p:cNvSpPr txBox="1"/>
          <p:nvPr/>
        </p:nvSpPr>
        <p:spPr>
          <a:xfrm rot="16200000">
            <a:off x="9838467" y="3179615"/>
            <a:ext cx="1198277" cy="760208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Fully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connected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3ABD5CE3-B563-084D-8141-9B84CA1329E8}"/>
              </a:ext>
            </a:extLst>
          </p:cNvPr>
          <p:cNvGrpSpPr/>
          <p:nvPr/>
        </p:nvGrpSpPr>
        <p:grpSpPr>
          <a:xfrm>
            <a:off x="10233636" y="4246422"/>
            <a:ext cx="409960" cy="527092"/>
            <a:chOff x="5684837" y="3268662"/>
            <a:chExt cx="1066800" cy="1371600"/>
          </a:xfrm>
        </p:grpSpPr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6439E913-14B1-EE42-83AF-519D4C540B04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E036FC1B-AA8D-2D43-924B-F6886ABC9B7B}"/>
                </a:ext>
              </a:extLst>
            </p:cNvPr>
            <p:cNvCxnSpPr>
              <a:stCxn id="185" idx="6"/>
              <a:endCxn id="189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D094A17-E29D-E943-94EA-68E54E868DBD}"/>
                </a:ext>
              </a:extLst>
            </p:cNvPr>
            <p:cNvCxnSpPr>
              <a:stCxn id="186" idx="6"/>
              <a:endCxn id="189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E8DAC71E-0F63-864C-B0B3-D5E35345A4AF}"/>
                </a:ext>
              </a:extLst>
            </p:cNvPr>
            <p:cNvCxnSpPr>
              <a:stCxn id="186" idx="6"/>
              <a:endCxn id="188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96BEBB0-F885-6C49-A909-08A1F46D0F9D}"/>
                </a:ext>
              </a:extLst>
            </p:cNvPr>
            <p:cNvCxnSpPr>
              <a:endCxn id="188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77B6414A-0FAD-C54A-8F8B-CD1561DF25E2}"/>
                </a:ext>
              </a:extLst>
            </p:cNvPr>
            <p:cNvCxnSpPr>
              <a:stCxn id="185" idx="6"/>
              <a:endCxn id="188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C0AEE865-0DB5-AA44-BE9D-F5C6D972F729}"/>
                </a:ext>
              </a:extLst>
            </p:cNvPr>
            <p:cNvCxnSpPr>
              <a:stCxn id="187" idx="6"/>
              <a:endCxn id="189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F45DA9C-57F6-E84F-A18E-F68C8F3949EA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C251DF8-6C7B-8E4A-ABBF-CB08537EF891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16E97E48-B3AC-CB43-98DA-235F8DC8967F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D58BD702-864A-B046-9D99-8F0570C19E07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AA5956A5-83B5-2940-999A-BBC3152C846B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6C7A04B-2472-774B-A987-23503C33E6AB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5014AFD-D31D-2842-9C3D-BD6A2B1D5291}"/>
                </a:ext>
              </a:extLst>
            </p:cNvPr>
            <p:cNvCxnSpPr>
              <a:stCxn id="178" idx="6"/>
              <a:endCxn id="188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D95DF69-8BE8-2745-BCE5-CB678941AE1E}"/>
                </a:ext>
              </a:extLst>
            </p:cNvPr>
            <p:cNvCxnSpPr>
              <a:stCxn id="178" idx="6"/>
              <a:endCxn id="189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7B2CB35-0018-7544-8F46-A711D81179CB}"/>
                </a:ext>
              </a:extLst>
            </p:cNvPr>
            <p:cNvCxnSpPr>
              <a:stCxn id="190" idx="6"/>
              <a:endCxn id="189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374257B-019B-B448-9C8B-AE6036928ACC}"/>
                </a:ext>
              </a:extLst>
            </p:cNvPr>
            <p:cNvCxnSpPr>
              <a:stCxn id="190" idx="6"/>
              <a:endCxn id="188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B6069828-5EB1-D043-905E-B4283C3AE018}"/>
              </a:ext>
            </a:extLst>
          </p:cNvPr>
          <p:cNvGrpSpPr/>
          <p:nvPr/>
        </p:nvGrpSpPr>
        <p:grpSpPr>
          <a:xfrm>
            <a:off x="11198710" y="2921737"/>
            <a:ext cx="822748" cy="2173147"/>
            <a:chOff x="9266237" y="2497524"/>
            <a:chExt cx="1143000" cy="3019038"/>
          </a:xfrm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B32208C0-BC0D-284F-B5DD-705AD27C2915}"/>
                </a:ext>
              </a:extLst>
            </p:cNvPr>
            <p:cNvSpPr/>
            <p:nvPr/>
          </p:nvSpPr>
          <p:spPr bwMode="auto">
            <a:xfrm>
              <a:off x="9266237" y="2497524"/>
              <a:ext cx="1143000" cy="114300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000" b="1" dirty="0">
                  <a:solidFill>
                    <a:schemeClr val="bg1">
                      <a:lumMod val="50000"/>
                    </a:schemeClr>
                  </a:solidFill>
                </a:rPr>
                <a:t>X</a:t>
              </a: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B3C5422-F602-4C4F-B427-4EB056ADE69E}"/>
                </a:ext>
              </a:extLst>
            </p:cNvPr>
            <p:cNvSpPr/>
            <p:nvPr/>
          </p:nvSpPr>
          <p:spPr bwMode="auto">
            <a:xfrm>
              <a:off x="9266237" y="4373562"/>
              <a:ext cx="1143000" cy="114300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000" b="1" dirty="0">
                  <a:solidFill>
                    <a:schemeClr val="bg1">
                      <a:lumMod val="50000"/>
                    </a:schemeClr>
                  </a:solidFill>
                </a:rPr>
                <a:t>O</a:t>
              </a: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D4C19DF8-A1B1-0F40-9B09-B76B7A4279A5}"/>
              </a:ext>
            </a:extLst>
          </p:cNvPr>
          <p:cNvCxnSpPr/>
          <p:nvPr/>
        </p:nvCxnSpPr>
        <p:spPr>
          <a:xfrm flipV="1">
            <a:off x="10866437" y="4020754"/>
            <a:ext cx="304800" cy="990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50E43379-2248-9349-B832-3AA1B5EE8C3A}"/>
              </a:ext>
            </a:extLst>
          </p:cNvPr>
          <p:cNvSpPr txBox="1"/>
          <p:nvPr/>
        </p:nvSpPr>
        <p:spPr>
          <a:xfrm>
            <a:off x="11247437" y="2356736"/>
            <a:ext cx="70115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.92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3FE7F3EF-3394-1042-8F24-D3FDE00A1272}"/>
              </a:ext>
            </a:extLst>
          </p:cNvPr>
          <p:cNvSpPr txBox="1"/>
          <p:nvPr/>
        </p:nvSpPr>
        <p:spPr>
          <a:xfrm>
            <a:off x="11247437" y="5134598"/>
            <a:ext cx="70115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.51</a:t>
            </a:r>
          </a:p>
        </p:txBody>
      </p:sp>
    </p:spTree>
    <p:extLst>
      <p:ext uri="{BB962C8B-B14F-4D97-AF65-F5344CB8AC3E}">
        <p14:creationId xmlns:p14="http://schemas.microsoft.com/office/powerpoint/2010/main" val="32830701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Putting it all together</a:t>
            </a:r>
          </a:p>
        </p:txBody>
      </p:sp>
      <p:pic>
        <p:nvPicPr>
          <p:cNvPr id="97" name="Picture 3">
            <a:extLst>
              <a:ext uri="{FF2B5EF4-FFF2-40B4-BE49-F238E27FC236}">
                <a16:creationId xmlns:a16="http://schemas.microsoft.com/office/drawing/2014/main" id="{F1870DA8-B1AD-8049-A79D-CD81EF70D1E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9777" y="1726071"/>
            <a:ext cx="11579760" cy="40518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957695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Putting it all together</a:t>
            </a:r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15637CA9-B95B-BE46-9517-214541062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74" y="3343415"/>
            <a:ext cx="1371600" cy="1329792"/>
          </a:xfrm>
          <a:prstGeom prst="rect">
            <a:avLst/>
          </a:prstGeom>
        </p:spPr>
      </p:pic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71533CF5-F6E1-AA46-8DAB-40982E829122}"/>
              </a:ext>
            </a:extLst>
          </p:cNvPr>
          <p:cNvCxnSpPr/>
          <p:nvPr/>
        </p:nvCxnSpPr>
        <p:spPr>
          <a:xfrm flipV="1">
            <a:off x="1722437" y="3998403"/>
            <a:ext cx="304800" cy="990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DAFCEEBF-AE58-5A4E-A701-C01E811558AD}"/>
              </a:ext>
            </a:extLst>
          </p:cNvPr>
          <p:cNvGrpSpPr/>
          <p:nvPr/>
        </p:nvGrpSpPr>
        <p:grpSpPr>
          <a:xfrm>
            <a:off x="3887743" y="4250234"/>
            <a:ext cx="507382" cy="534190"/>
            <a:chOff x="4740385" y="3954462"/>
            <a:chExt cx="487252" cy="512996"/>
          </a:xfrm>
        </p:grpSpPr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7A49591C-0D3D-184D-A916-CE25C03BCA0A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DDD78BA-B497-5242-8F7C-E814694BF302}"/>
                </a:ext>
              </a:extLst>
            </p:cNvPr>
            <p:cNvCxnSpPr>
              <a:stCxn id="114" idx="1"/>
              <a:endCxn id="114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CDFA48B-A581-C44E-986E-F121E0C9B708}"/>
                </a:ext>
              </a:extLst>
            </p:cNvPr>
            <p:cNvCxnSpPr>
              <a:stCxn id="114" idx="7"/>
              <a:endCxn id="114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7" name="Rectangle 116">
            <a:extLst>
              <a:ext uri="{FF2B5EF4-FFF2-40B4-BE49-F238E27FC236}">
                <a16:creationId xmlns:a16="http://schemas.microsoft.com/office/drawing/2014/main" id="{514F60C5-62CA-544E-A2B2-5960E8EAAE93}"/>
              </a:ext>
            </a:extLst>
          </p:cNvPr>
          <p:cNvSpPr/>
          <p:nvPr/>
        </p:nvSpPr>
        <p:spPr bwMode="auto">
          <a:xfrm>
            <a:off x="3775395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2E099A9E-A990-E648-819A-618FAFD531D2}"/>
              </a:ext>
            </a:extLst>
          </p:cNvPr>
          <p:cNvGrpSpPr/>
          <p:nvPr/>
        </p:nvGrpSpPr>
        <p:grpSpPr>
          <a:xfrm>
            <a:off x="4795247" y="4255651"/>
            <a:ext cx="503698" cy="530311"/>
            <a:chOff x="5154100" y="3720044"/>
            <a:chExt cx="801662" cy="844018"/>
          </a:xfrm>
        </p:grpSpPr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AB12B1E-7E56-954E-AB12-68CFA168A9E9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E7EE3645-7381-7341-B530-8BFDA795649F}"/>
                </a:ext>
              </a:extLst>
            </p:cNvPr>
            <p:cNvCxnSpPr>
              <a:stCxn id="119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D3ABFD3-8AED-224E-9DE5-08AC87657F53}"/>
                </a:ext>
              </a:extLst>
            </p:cNvPr>
            <p:cNvCxnSpPr>
              <a:endCxn id="119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2" name="Rectangle 121">
            <a:extLst>
              <a:ext uri="{FF2B5EF4-FFF2-40B4-BE49-F238E27FC236}">
                <a16:creationId xmlns:a16="http://schemas.microsoft.com/office/drawing/2014/main" id="{5B35BC77-65C4-D64C-BA9E-DA493BBEC0AF}"/>
              </a:ext>
            </a:extLst>
          </p:cNvPr>
          <p:cNvSpPr/>
          <p:nvPr/>
        </p:nvSpPr>
        <p:spPr bwMode="auto">
          <a:xfrm>
            <a:off x="4661272" y="2898889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3" name="Isosceles Triangle 10">
            <a:extLst>
              <a:ext uri="{FF2B5EF4-FFF2-40B4-BE49-F238E27FC236}">
                <a16:creationId xmlns:a16="http://schemas.microsoft.com/office/drawing/2014/main" id="{6F80432C-C973-F94A-9308-D012DD01C4D5}"/>
              </a:ext>
            </a:extLst>
          </p:cNvPr>
          <p:cNvSpPr/>
          <p:nvPr/>
        </p:nvSpPr>
        <p:spPr bwMode="auto">
          <a:xfrm rot="5400000">
            <a:off x="5764274" y="4217221"/>
            <a:ext cx="361364" cy="58013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8C2BD08-6B8B-BB43-B032-44EFDAE46EBE}"/>
              </a:ext>
            </a:extLst>
          </p:cNvPr>
          <p:cNvSpPr/>
          <p:nvPr/>
        </p:nvSpPr>
        <p:spPr bwMode="auto">
          <a:xfrm>
            <a:off x="5559830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C838B70A-ACD6-C248-BA65-22B51272586B}"/>
              </a:ext>
            </a:extLst>
          </p:cNvPr>
          <p:cNvSpPr txBox="1"/>
          <p:nvPr/>
        </p:nvSpPr>
        <p:spPr>
          <a:xfrm rot="16200000">
            <a:off x="3472569" y="3324584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8AB4BEA7-28F7-654B-B558-2719AF4F3DFB}"/>
              </a:ext>
            </a:extLst>
          </p:cNvPr>
          <p:cNvSpPr txBox="1"/>
          <p:nvPr/>
        </p:nvSpPr>
        <p:spPr>
          <a:xfrm rot="16200000">
            <a:off x="4637476" y="3320690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BA15F05A-04CA-D444-AFE2-60D8A0F5D4D8}"/>
              </a:ext>
            </a:extLst>
          </p:cNvPr>
          <p:cNvSpPr txBox="1"/>
          <p:nvPr/>
        </p:nvSpPr>
        <p:spPr>
          <a:xfrm rot="16200000">
            <a:off x="5467137" y="3332445"/>
            <a:ext cx="968598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Pooling</a:t>
            </a:r>
          </a:p>
        </p:txBody>
      </p: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878778EA-52BC-5747-8E38-B358C096F117}"/>
              </a:ext>
            </a:extLst>
          </p:cNvPr>
          <p:cNvGrpSpPr/>
          <p:nvPr/>
        </p:nvGrpSpPr>
        <p:grpSpPr>
          <a:xfrm>
            <a:off x="2139586" y="4256414"/>
            <a:ext cx="507382" cy="534190"/>
            <a:chOff x="4740385" y="3954462"/>
            <a:chExt cx="487252" cy="512996"/>
          </a:xfrm>
        </p:grpSpPr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BDA9F2A1-78E5-C74C-8AC4-A505FC299E11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8866934-F5D4-0A49-87D8-456340D45752}"/>
                </a:ext>
              </a:extLst>
            </p:cNvPr>
            <p:cNvCxnSpPr>
              <a:stCxn id="129" idx="1"/>
              <a:endCxn id="129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BD59FDB7-72F2-EE4B-A551-763213738197}"/>
                </a:ext>
              </a:extLst>
            </p:cNvPr>
            <p:cNvCxnSpPr>
              <a:stCxn id="129" idx="7"/>
              <a:endCxn id="129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Rectangle 131">
            <a:extLst>
              <a:ext uri="{FF2B5EF4-FFF2-40B4-BE49-F238E27FC236}">
                <a16:creationId xmlns:a16="http://schemas.microsoft.com/office/drawing/2014/main" id="{FEB52AD4-7411-8744-8E56-6F9433B2EF9A}"/>
              </a:ext>
            </a:extLst>
          </p:cNvPr>
          <p:cNvSpPr/>
          <p:nvPr/>
        </p:nvSpPr>
        <p:spPr bwMode="auto">
          <a:xfrm>
            <a:off x="2027237" y="291125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B73485E5-6A0E-F347-B066-367317791B7C}"/>
              </a:ext>
            </a:extLst>
          </p:cNvPr>
          <p:cNvGrpSpPr/>
          <p:nvPr/>
        </p:nvGrpSpPr>
        <p:grpSpPr>
          <a:xfrm>
            <a:off x="3047090" y="4261830"/>
            <a:ext cx="503698" cy="530311"/>
            <a:chOff x="5154100" y="3720044"/>
            <a:chExt cx="801662" cy="844018"/>
          </a:xfrm>
        </p:grpSpPr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9DA6F545-734E-1049-AE92-A4B469F6C912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0549D81D-5D00-F64C-B3C1-966B32C85E92}"/>
                </a:ext>
              </a:extLst>
            </p:cNvPr>
            <p:cNvCxnSpPr>
              <a:stCxn id="134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21CFF20-B715-A14F-AC2A-A18EC85A55AE}"/>
                </a:ext>
              </a:extLst>
            </p:cNvPr>
            <p:cNvCxnSpPr>
              <a:endCxn id="134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7" name="Rectangle 136">
            <a:extLst>
              <a:ext uri="{FF2B5EF4-FFF2-40B4-BE49-F238E27FC236}">
                <a16:creationId xmlns:a16="http://schemas.microsoft.com/office/drawing/2014/main" id="{5C524782-0D49-A743-AFC8-41296710BC55}"/>
              </a:ext>
            </a:extLst>
          </p:cNvPr>
          <p:cNvSpPr/>
          <p:nvPr/>
        </p:nvSpPr>
        <p:spPr bwMode="auto">
          <a:xfrm>
            <a:off x="2913116" y="2905070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66CE148F-2D56-F546-A950-0F434C3ADA24}"/>
              </a:ext>
            </a:extLst>
          </p:cNvPr>
          <p:cNvSpPr txBox="1"/>
          <p:nvPr/>
        </p:nvSpPr>
        <p:spPr>
          <a:xfrm rot="16200000">
            <a:off x="1724412" y="3330764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CD3412F5-2CF1-B048-BD44-1FDD3486F444}"/>
              </a:ext>
            </a:extLst>
          </p:cNvPr>
          <p:cNvSpPr txBox="1"/>
          <p:nvPr/>
        </p:nvSpPr>
        <p:spPr>
          <a:xfrm rot="16200000">
            <a:off x="2889318" y="3326871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grpSp>
        <p:nvGrpSpPr>
          <p:cNvPr id="140" name="Group 139">
            <a:extLst>
              <a:ext uri="{FF2B5EF4-FFF2-40B4-BE49-F238E27FC236}">
                <a16:creationId xmlns:a16="http://schemas.microsoft.com/office/drawing/2014/main" id="{FD308055-C8AF-0D41-9378-4E2E9E1AA895}"/>
              </a:ext>
            </a:extLst>
          </p:cNvPr>
          <p:cNvGrpSpPr/>
          <p:nvPr/>
        </p:nvGrpSpPr>
        <p:grpSpPr>
          <a:xfrm>
            <a:off x="6545176" y="4239006"/>
            <a:ext cx="507382" cy="534190"/>
            <a:chOff x="4740385" y="3954462"/>
            <a:chExt cx="487252" cy="512996"/>
          </a:xfrm>
        </p:grpSpPr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0FC1B6D5-4F33-F24A-AB1A-5D6AA9941CF1}"/>
                </a:ext>
              </a:extLst>
            </p:cNvPr>
            <p:cNvSpPr/>
            <p:nvPr/>
          </p:nvSpPr>
          <p:spPr bwMode="auto">
            <a:xfrm>
              <a:off x="4740385" y="3954462"/>
              <a:ext cx="487252" cy="512996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67096886-6739-6741-8C8A-9B8556A1BF4D}"/>
                </a:ext>
              </a:extLst>
            </p:cNvPr>
            <p:cNvCxnSpPr>
              <a:stCxn id="141" idx="1"/>
              <a:endCxn id="141" idx="5"/>
            </p:cNvCxnSpPr>
            <p:nvPr/>
          </p:nvCxnSpPr>
          <p:spPr>
            <a:xfrm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598B99A9-DAC8-6F4E-8D34-934ED674A98E}"/>
                </a:ext>
              </a:extLst>
            </p:cNvPr>
            <p:cNvCxnSpPr>
              <a:stCxn id="141" idx="7"/>
              <a:endCxn id="141" idx="3"/>
            </p:cNvCxnSpPr>
            <p:nvPr/>
          </p:nvCxnSpPr>
          <p:spPr>
            <a:xfrm flipH="1">
              <a:off x="4811741" y="4029589"/>
              <a:ext cx="344540" cy="362742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5C7D116-87BC-3542-92E5-CAED07B0674E}"/>
              </a:ext>
            </a:extLst>
          </p:cNvPr>
          <p:cNvSpPr/>
          <p:nvPr/>
        </p:nvSpPr>
        <p:spPr bwMode="auto">
          <a:xfrm>
            <a:off x="6432827" y="2893843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7F816EE4-5F24-B64D-A04E-01780FD8D59A}"/>
              </a:ext>
            </a:extLst>
          </p:cNvPr>
          <p:cNvGrpSpPr/>
          <p:nvPr/>
        </p:nvGrpSpPr>
        <p:grpSpPr>
          <a:xfrm>
            <a:off x="7452680" y="4244423"/>
            <a:ext cx="503698" cy="530311"/>
            <a:chOff x="5154100" y="3720044"/>
            <a:chExt cx="801662" cy="844018"/>
          </a:xfrm>
        </p:grpSpPr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64E0D958-3937-944E-827C-D1D1246C45ED}"/>
                </a:ext>
              </a:extLst>
            </p:cNvPr>
            <p:cNvSpPr/>
            <p:nvPr/>
          </p:nvSpPr>
          <p:spPr bwMode="auto">
            <a:xfrm>
              <a:off x="5154100" y="3720044"/>
              <a:ext cx="801662" cy="844018"/>
            </a:xfrm>
            <a:prstGeom prst="ellipse">
              <a:avLst/>
            </a:prstGeom>
            <a:noFill/>
            <a:ln w="57150">
              <a:solidFill>
                <a:schemeClr val="accent4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2DA71535-98F3-D143-B660-F16DA6C0BEB4}"/>
                </a:ext>
              </a:extLst>
            </p:cNvPr>
            <p:cNvCxnSpPr>
              <a:stCxn id="146" idx="2"/>
            </p:cNvCxnSpPr>
            <p:nvPr/>
          </p:nvCxnSpPr>
          <p:spPr>
            <a:xfrm>
              <a:off x="5154100" y="4142053"/>
              <a:ext cx="420662" cy="0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DC045213-55DF-9A4D-83A8-8E4E6E1AE74D}"/>
                </a:ext>
              </a:extLst>
            </p:cNvPr>
            <p:cNvCxnSpPr>
              <a:endCxn id="146" idx="7"/>
            </p:cNvCxnSpPr>
            <p:nvPr/>
          </p:nvCxnSpPr>
          <p:spPr>
            <a:xfrm flipV="1">
              <a:off x="5554931" y="3843648"/>
              <a:ext cx="283430" cy="298405"/>
            </a:xfrm>
            <a:prstGeom prst="line">
              <a:avLst/>
            </a:prstGeom>
            <a:ln w="5715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Rectangle 148">
            <a:extLst>
              <a:ext uri="{FF2B5EF4-FFF2-40B4-BE49-F238E27FC236}">
                <a16:creationId xmlns:a16="http://schemas.microsoft.com/office/drawing/2014/main" id="{E4F2CADD-5AA8-1242-9520-3211B6ED396B}"/>
              </a:ext>
            </a:extLst>
          </p:cNvPr>
          <p:cNvSpPr/>
          <p:nvPr/>
        </p:nvSpPr>
        <p:spPr bwMode="auto">
          <a:xfrm>
            <a:off x="7318705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0" name="Isosceles Triangle 25">
            <a:extLst>
              <a:ext uri="{FF2B5EF4-FFF2-40B4-BE49-F238E27FC236}">
                <a16:creationId xmlns:a16="http://schemas.microsoft.com/office/drawing/2014/main" id="{CC45D7EB-D882-AC4C-A398-571CFAC125FB}"/>
              </a:ext>
            </a:extLst>
          </p:cNvPr>
          <p:cNvSpPr/>
          <p:nvPr/>
        </p:nvSpPr>
        <p:spPr bwMode="auto">
          <a:xfrm rot="5400000">
            <a:off x="8421706" y="4205994"/>
            <a:ext cx="361364" cy="580130"/>
          </a:xfrm>
          <a:prstGeom prst="triangle">
            <a:avLst/>
          </a:prstGeom>
          <a:solidFill>
            <a:srgbClr val="002050"/>
          </a:solidFill>
          <a:ln w="3175"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3217AE00-2029-6D40-A20E-BD5559E34FE0}"/>
              </a:ext>
            </a:extLst>
          </p:cNvPr>
          <p:cNvSpPr/>
          <p:nvPr/>
        </p:nvSpPr>
        <p:spPr bwMode="auto">
          <a:xfrm>
            <a:off x="8217262" y="2893843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66850979-2B43-9342-B1BA-8546D1E3D37A}"/>
              </a:ext>
            </a:extLst>
          </p:cNvPr>
          <p:cNvSpPr txBox="1"/>
          <p:nvPr/>
        </p:nvSpPr>
        <p:spPr>
          <a:xfrm rot="16200000">
            <a:off x="6130001" y="3313356"/>
            <a:ext cx="133331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Convolution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67EA7D2A-DE75-F941-9D65-771819198AD4}"/>
              </a:ext>
            </a:extLst>
          </p:cNvPr>
          <p:cNvSpPr txBox="1"/>
          <p:nvPr/>
        </p:nvSpPr>
        <p:spPr>
          <a:xfrm rot="16200000">
            <a:off x="7294908" y="3309463"/>
            <a:ext cx="772134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ReLU</a:t>
            </a:r>
            <a:endParaRPr lang="en-US" sz="1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7778487D-FA59-3943-A10B-894BA92FA4FF}"/>
              </a:ext>
            </a:extLst>
          </p:cNvPr>
          <p:cNvSpPr txBox="1"/>
          <p:nvPr/>
        </p:nvSpPr>
        <p:spPr>
          <a:xfrm rot="16200000">
            <a:off x="8124569" y="3321217"/>
            <a:ext cx="968598" cy="4893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Pooling</a:t>
            </a: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FAD072A8-9F1C-E74F-9B60-FC74FF21EF45}"/>
              </a:ext>
            </a:extLst>
          </p:cNvPr>
          <p:cNvSpPr/>
          <p:nvPr/>
        </p:nvSpPr>
        <p:spPr bwMode="auto">
          <a:xfrm>
            <a:off x="9131662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8A68D1B3-4D3E-3741-B1E8-BA929F56E7FD}"/>
              </a:ext>
            </a:extLst>
          </p:cNvPr>
          <p:cNvSpPr txBox="1"/>
          <p:nvPr/>
        </p:nvSpPr>
        <p:spPr>
          <a:xfrm rot="16200000">
            <a:off x="8924132" y="3179615"/>
            <a:ext cx="1198277" cy="760208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Fully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connected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768795D1-5CD9-3848-A50C-969DCE6ACAF8}"/>
              </a:ext>
            </a:extLst>
          </p:cNvPr>
          <p:cNvGrpSpPr/>
          <p:nvPr/>
        </p:nvGrpSpPr>
        <p:grpSpPr>
          <a:xfrm>
            <a:off x="9319301" y="4246422"/>
            <a:ext cx="409960" cy="527092"/>
            <a:chOff x="5684837" y="3268662"/>
            <a:chExt cx="1066800" cy="1371600"/>
          </a:xfrm>
        </p:grpSpPr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5539D9CB-053C-324D-AA3F-C79C28CCA4CF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9381AA60-874F-6B42-8BEA-081A1C04ACEA}"/>
                </a:ext>
              </a:extLst>
            </p:cNvPr>
            <p:cNvCxnSpPr>
              <a:stCxn id="165" idx="6"/>
              <a:endCxn id="169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78BA3969-EB14-D444-A95E-C1552745C60B}"/>
                </a:ext>
              </a:extLst>
            </p:cNvPr>
            <p:cNvCxnSpPr>
              <a:stCxn id="166" idx="6"/>
              <a:endCxn id="169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5172881-C3D6-0D4B-B9BE-B218C070C392}"/>
                </a:ext>
              </a:extLst>
            </p:cNvPr>
            <p:cNvCxnSpPr>
              <a:stCxn id="166" idx="6"/>
              <a:endCxn id="168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F8B0AA73-D612-AF4B-B382-D66E1C12BA44}"/>
                </a:ext>
              </a:extLst>
            </p:cNvPr>
            <p:cNvCxnSpPr>
              <a:endCxn id="168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11BC1094-7F47-8640-86E9-3128C76EFA62}"/>
                </a:ext>
              </a:extLst>
            </p:cNvPr>
            <p:cNvCxnSpPr>
              <a:stCxn id="165" idx="6"/>
              <a:endCxn id="168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8C71E97-6DE1-5142-B812-F059202D1142}"/>
                </a:ext>
              </a:extLst>
            </p:cNvPr>
            <p:cNvCxnSpPr>
              <a:stCxn id="167" idx="6"/>
              <a:endCxn id="169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32F984BF-46AE-524D-B364-D971A7AC37F2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4ACA6CB9-06C9-E340-AF87-BB09C91CE72E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959681BB-76BE-9442-A975-E36A61134CF9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C58A883F-98E5-0B49-9CAD-2123C495BFBE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9FAEBDC4-F98C-0142-80EE-4CDBF6FD0D46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01E55E2B-2B0C-7349-858A-B9D3B1B44C48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AFD4BBA-07EC-3749-AD0B-E25E81B4B066}"/>
                </a:ext>
              </a:extLst>
            </p:cNvPr>
            <p:cNvCxnSpPr>
              <a:stCxn id="158" idx="6"/>
              <a:endCxn id="168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A342225-4477-1C41-976E-30FD763EB58E}"/>
                </a:ext>
              </a:extLst>
            </p:cNvPr>
            <p:cNvCxnSpPr>
              <a:stCxn id="158" idx="6"/>
              <a:endCxn id="169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1A00C661-FA97-7343-B5B1-9AAB2B08E76C}"/>
                </a:ext>
              </a:extLst>
            </p:cNvPr>
            <p:cNvCxnSpPr>
              <a:stCxn id="170" idx="6"/>
              <a:endCxn id="169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AC5CF1A-322D-F842-BFA9-E83BFC19E9FF}"/>
                </a:ext>
              </a:extLst>
            </p:cNvPr>
            <p:cNvCxnSpPr>
              <a:stCxn id="170" idx="6"/>
              <a:endCxn id="168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02B5503-E4AC-7445-BA0D-FECC6DE37EE8}"/>
              </a:ext>
            </a:extLst>
          </p:cNvPr>
          <p:cNvSpPr/>
          <p:nvPr/>
        </p:nvSpPr>
        <p:spPr bwMode="auto">
          <a:xfrm>
            <a:off x="10045997" y="2887662"/>
            <a:ext cx="771648" cy="2260110"/>
          </a:xfrm>
          <a:prstGeom prst="rect">
            <a:avLst/>
          </a:prstGeom>
          <a:noFill/>
          <a:ln w="19050">
            <a:solidFill>
              <a:schemeClr val="accent3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3374E55C-90DE-3D43-8582-DDF709868D68}"/>
              </a:ext>
            </a:extLst>
          </p:cNvPr>
          <p:cNvSpPr txBox="1"/>
          <p:nvPr/>
        </p:nvSpPr>
        <p:spPr>
          <a:xfrm rot="16200000">
            <a:off x="9838467" y="3179615"/>
            <a:ext cx="1198277" cy="760208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Fully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1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connected</a:t>
            </a:r>
          </a:p>
        </p:txBody>
      </p: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3ABD5CE3-B563-084D-8141-9B84CA1329E8}"/>
              </a:ext>
            </a:extLst>
          </p:cNvPr>
          <p:cNvGrpSpPr/>
          <p:nvPr/>
        </p:nvGrpSpPr>
        <p:grpSpPr>
          <a:xfrm>
            <a:off x="10233636" y="4246422"/>
            <a:ext cx="409960" cy="527092"/>
            <a:chOff x="5684837" y="3268662"/>
            <a:chExt cx="1066800" cy="1371600"/>
          </a:xfrm>
        </p:grpSpPr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6439E913-14B1-EE42-83AF-519D4C540B04}"/>
                </a:ext>
              </a:extLst>
            </p:cNvPr>
            <p:cNvSpPr/>
            <p:nvPr/>
          </p:nvSpPr>
          <p:spPr bwMode="auto">
            <a:xfrm>
              <a:off x="5684837" y="41830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E036FC1B-AA8D-2D43-924B-F6886ABC9B7B}"/>
                </a:ext>
              </a:extLst>
            </p:cNvPr>
            <p:cNvCxnSpPr>
              <a:stCxn id="185" idx="6"/>
              <a:endCxn id="189" idx="2"/>
            </p:cNvCxnSpPr>
            <p:nvPr/>
          </p:nvCxnSpPr>
          <p:spPr>
            <a:xfrm>
              <a:off x="5837237" y="3344862"/>
              <a:ext cx="762000" cy="3810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D094A17-E29D-E943-94EA-68E54E868DBD}"/>
                </a:ext>
              </a:extLst>
            </p:cNvPr>
            <p:cNvCxnSpPr>
              <a:stCxn id="186" idx="6"/>
              <a:endCxn id="189" idx="2"/>
            </p:cNvCxnSpPr>
            <p:nvPr/>
          </p:nvCxnSpPr>
          <p:spPr>
            <a:xfrm flipV="1">
              <a:off x="5837237" y="37258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E8DAC71E-0F63-864C-B0B3-D5E35345A4AF}"/>
                </a:ext>
              </a:extLst>
            </p:cNvPr>
            <p:cNvCxnSpPr>
              <a:stCxn id="186" idx="6"/>
              <a:endCxn id="188" idx="2"/>
            </p:cNvCxnSpPr>
            <p:nvPr/>
          </p:nvCxnSpPr>
          <p:spPr>
            <a:xfrm>
              <a:off x="5837237" y="3954462"/>
              <a:ext cx="762000" cy="2286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96BEBB0-F885-6C49-A909-08A1F46D0F9D}"/>
                </a:ext>
              </a:extLst>
            </p:cNvPr>
            <p:cNvCxnSpPr>
              <a:endCxn id="188" idx="2"/>
            </p:cNvCxnSpPr>
            <p:nvPr/>
          </p:nvCxnSpPr>
          <p:spPr>
            <a:xfrm flipV="1">
              <a:off x="5837237" y="4183062"/>
              <a:ext cx="762000" cy="376248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77B6414A-0FAD-C54A-8F8B-CD1561DF25E2}"/>
                </a:ext>
              </a:extLst>
            </p:cNvPr>
            <p:cNvCxnSpPr>
              <a:stCxn id="185" idx="6"/>
              <a:endCxn id="188" idx="2"/>
            </p:cNvCxnSpPr>
            <p:nvPr/>
          </p:nvCxnSpPr>
          <p:spPr>
            <a:xfrm>
              <a:off x="5837237" y="3344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C0AEE865-0DB5-AA44-BE9D-F5C6D972F729}"/>
                </a:ext>
              </a:extLst>
            </p:cNvPr>
            <p:cNvCxnSpPr>
              <a:stCxn id="187" idx="6"/>
              <a:endCxn id="189" idx="2"/>
            </p:cNvCxnSpPr>
            <p:nvPr/>
          </p:nvCxnSpPr>
          <p:spPr>
            <a:xfrm flipV="1">
              <a:off x="5837237" y="3725862"/>
              <a:ext cx="762000" cy="838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5F45DA9C-57F6-E84F-A18E-F68C8F3949EA}"/>
                </a:ext>
              </a:extLst>
            </p:cNvPr>
            <p:cNvSpPr/>
            <p:nvPr/>
          </p:nvSpPr>
          <p:spPr bwMode="auto">
            <a:xfrm>
              <a:off x="5684837" y="3268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C251DF8-6C7B-8E4A-ABBF-CB08537EF891}"/>
                </a:ext>
              </a:extLst>
            </p:cNvPr>
            <p:cNvSpPr/>
            <p:nvPr/>
          </p:nvSpPr>
          <p:spPr bwMode="auto">
            <a:xfrm>
              <a:off x="5684837" y="38782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16E97E48-B3AC-CB43-98DA-235F8DC8967F}"/>
                </a:ext>
              </a:extLst>
            </p:cNvPr>
            <p:cNvSpPr/>
            <p:nvPr/>
          </p:nvSpPr>
          <p:spPr bwMode="auto">
            <a:xfrm>
              <a:off x="5684837" y="4487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D58BD702-864A-B046-9D99-8F0570C19E07}"/>
                </a:ext>
              </a:extLst>
            </p:cNvPr>
            <p:cNvSpPr/>
            <p:nvPr/>
          </p:nvSpPr>
          <p:spPr bwMode="auto">
            <a:xfrm>
              <a:off x="6599237" y="41068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AA5956A5-83B5-2940-999A-BBC3152C846B}"/>
                </a:ext>
              </a:extLst>
            </p:cNvPr>
            <p:cNvSpPr/>
            <p:nvPr/>
          </p:nvSpPr>
          <p:spPr bwMode="auto">
            <a:xfrm>
              <a:off x="6599237" y="36496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6C7A04B-2472-774B-A987-23503C33E6AB}"/>
                </a:ext>
              </a:extLst>
            </p:cNvPr>
            <p:cNvSpPr/>
            <p:nvPr/>
          </p:nvSpPr>
          <p:spPr bwMode="auto">
            <a:xfrm>
              <a:off x="5684837" y="3573462"/>
              <a:ext cx="152400" cy="152400"/>
            </a:xfrm>
            <a:prstGeom prst="ellipse">
              <a:avLst/>
            </a:prstGeom>
            <a:solidFill>
              <a:srgbClr val="002050"/>
            </a:solidFill>
            <a:ln w="38100">
              <a:solidFill>
                <a:srgbClr val="00205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25014AFD-D31D-2842-9C3D-BD6A2B1D5291}"/>
                </a:ext>
              </a:extLst>
            </p:cNvPr>
            <p:cNvCxnSpPr>
              <a:stCxn id="178" idx="6"/>
              <a:endCxn id="188" idx="2"/>
            </p:cNvCxnSpPr>
            <p:nvPr/>
          </p:nvCxnSpPr>
          <p:spPr>
            <a:xfrm flipV="1">
              <a:off x="5837237" y="41830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D95DF69-8BE8-2745-BCE5-CB678941AE1E}"/>
                </a:ext>
              </a:extLst>
            </p:cNvPr>
            <p:cNvCxnSpPr>
              <a:stCxn id="178" idx="6"/>
              <a:endCxn id="189" idx="2"/>
            </p:cNvCxnSpPr>
            <p:nvPr/>
          </p:nvCxnSpPr>
          <p:spPr>
            <a:xfrm flipV="1">
              <a:off x="5837237" y="37258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7B2CB35-0018-7544-8F46-A711D81179CB}"/>
                </a:ext>
              </a:extLst>
            </p:cNvPr>
            <p:cNvCxnSpPr>
              <a:stCxn id="190" idx="6"/>
              <a:endCxn id="189" idx="2"/>
            </p:cNvCxnSpPr>
            <p:nvPr/>
          </p:nvCxnSpPr>
          <p:spPr>
            <a:xfrm>
              <a:off x="5837237" y="3649662"/>
              <a:ext cx="762000" cy="762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374257B-019B-B448-9C8B-AE6036928ACC}"/>
                </a:ext>
              </a:extLst>
            </p:cNvPr>
            <p:cNvCxnSpPr>
              <a:stCxn id="190" idx="6"/>
              <a:endCxn id="188" idx="2"/>
            </p:cNvCxnSpPr>
            <p:nvPr/>
          </p:nvCxnSpPr>
          <p:spPr>
            <a:xfrm>
              <a:off x="5837237" y="3649662"/>
              <a:ext cx="762000" cy="533400"/>
            </a:xfrm>
            <a:prstGeom prst="line">
              <a:avLst/>
            </a:prstGeom>
            <a:ln w="38100">
              <a:solidFill>
                <a:srgbClr val="002050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5" name="Group 194">
            <a:extLst>
              <a:ext uri="{FF2B5EF4-FFF2-40B4-BE49-F238E27FC236}">
                <a16:creationId xmlns:a16="http://schemas.microsoft.com/office/drawing/2014/main" id="{B6069828-5EB1-D043-905E-B4283C3AE018}"/>
              </a:ext>
            </a:extLst>
          </p:cNvPr>
          <p:cNvGrpSpPr/>
          <p:nvPr/>
        </p:nvGrpSpPr>
        <p:grpSpPr>
          <a:xfrm>
            <a:off x="11198710" y="2921737"/>
            <a:ext cx="822748" cy="2173147"/>
            <a:chOff x="9266237" y="2497524"/>
            <a:chExt cx="1143000" cy="3019038"/>
          </a:xfrm>
        </p:grpSpPr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B32208C0-BC0D-284F-B5DD-705AD27C2915}"/>
                </a:ext>
              </a:extLst>
            </p:cNvPr>
            <p:cNvSpPr/>
            <p:nvPr/>
          </p:nvSpPr>
          <p:spPr bwMode="auto">
            <a:xfrm>
              <a:off x="9266237" y="2497524"/>
              <a:ext cx="1143000" cy="114300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000" b="1" dirty="0">
                  <a:solidFill>
                    <a:schemeClr val="bg1">
                      <a:lumMod val="50000"/>
                    </a:schemeClr>
                  </a:solidFill>
                </a:rPr>
                <a:t>X</a:t>
              </a: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B3C5422-F602-4C4F-B427-4EB056ADE69E}"/>
                </a:ext>
              </a:extLst>
            </p:cNvPr>
            <p:cNvSpPr/>
            <p:nvPr/>
          </p:nvSpPr>
          <p:spPr bwMode="auto">
            <a:xfrm>
              <a:off x="9266237" y="4373562"/>
              <a:ext cx="1143000" cy="1143000"/>
            </a:xfrm>
            <a:prstGeom prst="rect">
              <a:avLst/>
            </a:prstGeom>
            <a:solidFill>
              <a:schemeClr val="tx1"/>
            </a:solidFill>
            <a:ln w="3175">
              <a:solidFill>
                <a:srgbClr val="000000"/>
              </a:solidFill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8000" b="1" dirty="0">
                  <a:solidFill>
                    <a:schemeClr val="bg1">
                      <a:lumMod val="50000"/>
                    </a:schemeClr>
                  </a:solidFill>
                </a:rPr>
                <a:t>O</a:t>
              </a:r>
              <a:endParaRPr lang="en-US" sz="20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D4C19DF8-A1B1-0F40-9B09-B76B7A4279A5}"/>
              </a:ext>
            </a:extLst>
          </p:cNvPr>
          <p:cNvCxnSpPr/>
          <p:nvPr/>
        </p:nvCxnSpPr>
        <p:spPr>
          <a:xfrm flipV="1">
            <a:off x="10866437" y="4020754"/>
            <a:ext cx="304800" cy="9908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50E43379-2248-9349-B832-3AA1B5EE8C3A}"/>
              </a:ext>
            </a:extLst>
          </p:cNvPr>
          <p:cNvSpPr txBox="1"/>
          <p:nvPr/>
        </p:nvSpPr>
        <p:spPr>
          <a:xfrm>
            <a:off x="11247437" y="2356736"/>
            <a:ext cx="70115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.92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3FE7F3EF-3394-1042-8F24-D3FDE00A1272}"/>
              </a:ext>
            </a:extLst>
          </p:cNvPr>
          <p:cNvSpPr txBox="1"/>
          <p:nvPr/>
        </p:nvSpPr>
        <p:spPr>
          <a:xfrm>
            <a:off x="11247437" y="5134598"/>
            <a:ext cx="70115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.51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4A3457-B0C9-364C-9720-90C338CD9EA5}"/>
              </a:ext>
            </a:extLst>
          </p:cNvPr>
          <p:cNvSpPr txBox="1"/>
          <p:nvPr/>
        </p:nvSpPr>
        <p:spPr>
          <a:xfrm>
            <a:off x="1360914" y="5587268"/>
            <a:ext cx="1027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Demo 3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89229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FAE5A4-4656-9A4D-A1DB-893AD416F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9828"/>
            <a:ext cx="9494520" cy="4340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4892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Hyperparameters ?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259C0B-F767-F24D-9B43-765C3DD78E18}"/>
              </a:ext>
            </a:extLst>
          </p:cNvPr>
          <p:cNvSpPr/>
          <p:nvPr/>
        </p:nvSpPr>
        <p:spPr>
          <a:xfrm>
            <a:off x="1079863" y="1329675"/>
            <a:ext cx="806413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Convolution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	Number of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	Size of features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Pooling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	Window 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	Window stride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Fully Connected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	Number of neurons </a:t>
            </a:r>
          </a:p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</a:rPr>
              <a:t>Architecture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How many of each type of layer?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In what order?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nonlinear transformations</a:t>
            </a:r>
          </a:p>
        </p:txBody>
      </p:sp>
    </p:spTree>
    <p:extLst>
      <p:ext uri="{BB962C8B-B14F-4D97-AF65-F5344CB8AC3E}">
        <p14:creationId xmlns:p14="http://schemas.microsoft.com/office/powerpoint/2010/main" val="235217322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4EC934-C922-43B0-90D9-847E0908108D}"/>
              </a:ext>
            </a:extLst>
          </p:cNvPr>
          <p:cNvGrpSpPr/>
          <p:nvPr/>
        </p:nvGrpSpPr>
        <p:grpSpPr>
          <a:xfrm flipH="1">
            <a:off x="911110" y="1796013"/>
            <a:ext cx="3447501" cy="369332"/>
            <a:chOff x="6752664" y="1090338"/>
            <a:chExt cx="909509" cy="2986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525F59-A187-4CC8-9B53-0750ABFA282A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30E04B-46EC-4AD3-BB87-2D93C3285E24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Deep Learning ? 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F47F84E-157F-DD4C-B399-1087F2A89FE3}"/>
              </a:ext>
            </a:extLst>
          </p:cNvPr>
          <p:cNvSpPr txBox="1"/>
          <p:nvPr/>
        </p:nvSpPr>
        <p:spPr>
          <a:xfrm>
            <a:off x="1079863" y="827314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Outline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2656864-1290-E64D-8936-0D9056C75B4D}"/>
              </a:ext>
            </a:extLst>
          </p:cNvPr>
          <p:cNvGrpSpPr/>
          <p:nvPr/>
        </p:nvGrpSpPr>
        <p:grpSpPr>
          <a:xfrm flipH="1">
            <a:off x="911136" y="2510996"/>
            <a:ext cx="3447501" cy="369332"/>
            <a:chOff x="6752664" y="1090338"/>
            <a:chExt cx="909509" cy="298663"/>
          </a:xfrm>
          <a:noFill/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F75657E-02A3-5748-82E5-1CEA83883960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95FF37-328E-994D-85B2-7FAF4613D65A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Convolution ?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294BBAF-F105-9040-9543-05B04CA5FA33}"/>
              </a:ext>
            </a:extLst>
          </p:cNvPr>
          <p:cNvGrpSpPr/>
          <p:nvPr/>
        </p:nvGrpSpPr>
        <p:grpSpPr>
          <a:xfrm flipH="1">
            <a:off x="911110" y="3239149"/>
            <a:ext cx="3524300" cy="369332"/>
            <a:chOff x="6732403" y="1090338"/>
            <a:chExt cx="929770" cy="298663"/>
          </a:xfrm>
          <a:noFill/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674EC35-0A5B-B240-B9CD-F733D60397A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9D50148-B06E-3743-A3A3-F21C83D9290F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Convolutional Networks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A01C9E6-7419-3748-A5B2-07704259032D}"/>
              </a:ext>
            </a:extLst>
          </p:cNvPr>
          <p:cNvGrpSpPr/>
          <p:nvPr/>
        </p:nvGrpSpPr>
        <p:grpSpPr>
          <a:xfrm flipH="1">
            <a:off x="911110" y="3960433"/>
            <a:ext cx="3524300" cy="369332"/>
            <a:chOff x="6732403" y="1090338"/>
            <a:chExt cx="929770" cy="298663"/>
          </a:xfrm>
          <a:noFill/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98508EA-DCB3-6F4E-AE05-C9FE57A3E7E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/>
                  </a:solidFill>
                  <a:latin typeface="+mj-lt"/>
                  <a:cs typeface="Segoe UI Semibold" panose="020B0702040204020203" pitchFamily="34" charset="0"/>
                </a:rPr>
                <a:t>4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A571468-3462-AF41-AA31-DA21FA3AFA35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latin typeface="+mj-lt"/>
                  <a:cs typeface="Segoe UI Semibold" panose="020B0702040204020203" pitchFamily="34" charset="0"/>
                </a:rPr>
                <a:t>Applications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297BF44-E99B-E046-8A8B-35CB3883C294}"/>
              </a:ext>
            </a:extLst>
          </p:cNvPr>
          <p:cNvGrpSpPr/>
          <p:nvPr/>
        </p:nvGrpSpPr>
        <p:grpSpPr>
          <a:xfrm flipH="1">
            <a:off x="956261" y="4705298"/>
            <a:ext cx="3524300" cy="369332"/>
            <a:chOff x="6732403" y="1090338"/>
            <a:chExt cx="929770" cy="298663"/>
          </a:xfrm>
          <a:noFill/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8C0AD3-E680-6949-AF6A-F9093E668B0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5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862974F-3595-3A40-B438-7D14775996F2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Popular architectures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789D411-6788-0143-8B3D-EB69D020A4BE}"/>
              </a:ext>
            </a:extLst>
          </p:cNvPr>
          <p:cNvGrpSpPr/>
          <p:nvPr/>
        </p:nvGrpSpPr>
        <p:grpSpPr>
          <a:xfrm flipH="1">
            <a:off x="956261" y="5381976"/>
            <a:ext cx="3524300" cy="369332"/>
            <a:chOff x="6732403" y="1090338"/>
            <a:chExt cx="929770" cy="298663"/>
          </a:xfrm>
          <a:noFill/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84E1A13-0FB1-614A-9A41-DF9BA13357B7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6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D4F344-2126-4640-9DDA-8E5D2C8E791D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Demo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41855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Not just images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9A3E2B-25A4-3A45-9F98-7304319048E0}"/>
              </a:ext>
            </a:extLst>
          </p:cNvPr>
          <p:cNvSpPr/>
          <p:nvPr/>
        </p:nvSpPr>
        <p:spPr>
          <a:xfrm>
            <a:off x="1079862" y="1529729"/>
            <a:ext cx="1018721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Any 2D (or 3D) data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Spatial features</a:t>
            </a:r>
          </a:p>
          <a:p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89790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69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Images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2E9283-F75E-8147-BA09-6E1C57569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118" y="2089573"/>
            <a:ext cx="4328233" cy="419630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3B22DA4-77CD-A247-AD1C-EE38E18A0FED}"/>
              </a:ext>
            </a:extLst>
          </p:cNvPr>
          <p:cNvSpPr txBox="1"/>
          <p:nvPr/>
        </p:nvSpPr>
        <p:spPr>
          <a:xfrm>
            <a:off x="3589757" y="1376537"/>
            <a:ext cx="3559885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Columns of pixels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350E19A-6D35-3840-BDF2-0EF46A10F270}"/>
              </a:ext>
            </a:extLst>
          </p:cNvPr>
          <p:cNvCxnSpPr/>
          <p:nvPr/>
        </p:nvCxnSpPr>
        <p:spPr>
          <a:xfrm>
            <a:off x="7080302" y="1765199"/>
            <a:ext cx="754712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94EC74-ACA1-AC4C-992C-75442B6C9938}"/>
              </a:ext>
            </a:extLst>
          </p:cNvPr>
          <p:cNvGrpSpPr/>
          <p:nvPr/>
        </p:nvGrpSpPr>
        <p:grpSpPr>
          <a:xfrm rot="5400000">
            <a:off x="1371207" y="3445516"/>
            <a:ext cx="3907899" cy="738664"/>
            <a:chOff x="4433329" y="1462837"/>
            <a:chExt cx="3156507" cy="5966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7169C58-EEA6-6E47-9034-3847F8EB41BB}"/>
                </a:ext>
              </a:extLst>
            </p:cNvPr>
            <p:cNvSpPr txBox="1"/>
            <p:nvPr/>
          </p:nvSpPr>
          <p:spPr>
            <a:xfrm>
              <a:off x="4433329" y="1462837"/>
              <a:ext cx="2355733" cy="59663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Rows of pixels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0103328-3144-5E41-B640-E12BE1DF4E94}"/>
                </a:ext>
              </a:extLst>
            </p:cNvPr>
            <p:cNvCxnSpPr/>
            <p:nvPr/>
          </p:nvCxnSpPr>
          <p:spPr>
            <a:xfrm>
              <a:off x="6980236" y="1761156"/>
              <a:ext cx="6096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66601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Why convolution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F141E7-BABD-C645-9B37-2457A568DB7A}"/>
              </a:ext>
            </a:extLst>
          </p:cNvPr>
          <p:cNvSpPr txBox="1"/>
          <p:nvPr/>
        </p:nvSpPr>
        <p:spPr>
          <a:xfrm>
            <a:off x="8241265" y="3061249"/>
            <a:ext cx="2709716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b="1" dirty="0">
                <a:solidFill>
                  <a:srgbClr val="002060"/>
                </a:solidFill>
              </a:rPr>
              <a:t>X </a:t>
            </a:r>
            <a:r>
              <a:rPr lang="en-US" sz="4400" dirty="0">
                <a:solidFill>
                  <a:srgbClr val="002060"/>
                </a:solidFill>
              </a:rPr>
              <a:t>or</a:t>
            </a:r>
            <a:r>
              <a:rPr lang="en-US" sz="7200" b="1" dirty="0">
                <a:solidFill>
                  <a:srgbClr val="002060"/>
                </a:solidFill>
              </a:rPr>
              <a:t> 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93F433-C039-C04A-AAFC-87F0DFE5E55E}"/>
              </a:ext>
            </a:extLst>
          </p:cNvPr>
          <p:cNvSpPr/>
          <p:nvPr/>
        </p:nvSpPr>
        <p:spPr bwMode="auto">
          <a:xfrm>
            <a:off x="4204063" y="2869380"/>
            <a:ext cx="3124200" cy="1676400"/>
          </a:xfrm>
          <a:prstGeom prst="rect">
            <a:avLst/>
          </a:prstGeom>
          <a:solidFill>
            <a:srgbClr val="FFFFFF"/>
          </a:solidFill>
          <a:ln w="76200"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188F"/>
                </a:solidFill>
              </a:rPr>
              <a:t>CNN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EF22B4B-E5C6-5741-897A-9B6BCA731539}"/>
              </a:ext>
            </a:extLst>
          </p:cNvPr>
          <p:cNvCxnSpPr>
            <a:endCxn id="15" idx="1"/>
          </p:cNvCxnSpPr>
          <p:nvPr/>
        </p:nvCxnSpPr>
        <p:spPr>
          <a:xfrm>
            <a:off x="3299985" y="3707580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FD4415-2C4F-F441-B725-7BFC60F110A4}"/>
              </a:ext>
            </a:extLst>
          </p:cNvPr>
          <p:cNvCxnSpPr/>
          <p:nvPr/>
        </p:nvCxnSpPr>
        <p:spPr>
          <a:xfrm>
            <a:off x="7328263" y="3707580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EEA67516-8022-CB46-ADEE-67C695AE8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174" y="3037680"/>
            <a:ext cx="1381922" cy="1339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A7993B6-1751-9043-84E7-523588947AB2}"/>
              </a:ext>
            </a:extLst>
          </p:cNvPr>
          <p:cNvSpPr txBox="1"/>
          <p:nvPr/>
        </p:nvSpPr>
        <p:spPr>
          <a:xfrm>
            <a:off x="1079863" y="2000473"/>
            <a:ext cx="2933239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2060"/>
                </a:solidFill>
              </a:rPr>
              <a:t>A two-dimensional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rgbClr val="002060"/>
                </a:solidFill>
              </a:rPr>
              <a:t>array of pixels</a:t>
            </a:r>
          </a:p>
        </p:txBody>
      </p:sp>
    </p:spTree>
    <p:extLst>
      <p:ext uri="{BB962C8B-B14F-4D97-AF65-F5344CB8AC3E}">
        <p14:creationId xmlns:p14="http://schemas.microsoft.com/office/powerpoint/2010/main" val="256103263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70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Sound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A90FB92-E914-B34F-A100-05584586A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746" y="2042314"/>
            <a:ext cx="4328233" cy="41963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02803A-5F79-1243-8A96-F6CAACB9F26B}"/>
              </a:ext>
            </a:extLst>
          </p:cNvPr>
          <p:cNvSpPr txBox="1"/>
          <p:nvPr/>
        </p:nvSpPr>
        <p:spPr>
          <a:xfrm>
            <a:off x="3720386" y="1329279"/>
            <a:ext cx="2307363" cy="7386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Time steps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6DEA3C4-26C4-7B4F-8EC4-5506709EB587}"/>
              </a:ext>
            </a:extLst>
          </p:cNvPr>
          <p:cNvCxnSpPr/>
          <p:nvPr/>
        </p:nvCxnSpPr>
        <p:spPr>
          <a:xfrm>
            <a:off x="7210931" y="1717941"/>
            <a:ext cx="754712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9CA42F8-A312-AC44-ACFF-723B2B6E4964}"/>
              </a:ext>
            </a:extLst>
          </p:cNvPr>
          <p:cNvGrpSpPr/>
          <p:nvPr/>
        </p:nvGrpSpPr>
        <p:grpSpPr>
          <a:xfrm rot="5400000">
            <a:off x="1258052" y="3285008"/>
            <a:ext cx="4103462" cy="1258806"/>
            <a:chOff x="4275366" y="1252761"/>
            <a:chExt cx="3314470" cy="101676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48AE153-D04C-7A48-BEC8-DB15989D4CFC}"/>
                </a:ext>
              </a:extLst>
            </p:cNvPr>
            <p:cNvSpPr txBox="1"/>
            <p:nvPr/>
          </p:nvSpPr>
          <p:spPr>
            <a:xfrm>
              <a:off x="4275366" y="1252761"/>
              <a:ext cx="2671662" cy="1016769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Intensity in each</a:t>
              </a:r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frequency band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FCE9E30-441E-B847-BCD4-88805B6609D7}"/>
                </a:ext>
              </a:extLst>
            </p:cNvPr>
            <p:cNvCxnSpPr/>
            <p:nvPr/>
          </p:nvCxnSpPr>
          <p:spPr>
            <a:xfrm>
              <a:off x="6980236" y="1761156"/>
              <a:ext cx="6096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500839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71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Text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73AAF7-4C16-224B-9661-F3B68323F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773" y="1997548"/>
            <a:ext cx="4328233" cy="419630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13923116-0BF2-F348-AE4A-7FDC317C6A98}"/>
              </a:ext>
            </a:extLst>
          </p:cNvPr>
          <p:cNvSpPr txBox="1"/>
          <p:nvPr/>
        </p:nvSpPr>
        <p:spPr>
          <a:xfrm>
            <a:off x="3622414" y="827314"/>
            <a:ext cx="2253630" cy="1258806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Position in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sentence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1B8269F-C951-2446-B4CB-C32555058160}"/>
              </a:ext>
            </a:extLst>
          </p:cNvPr>
          <p:cNvCxnSpPr/>
          <p:nvPr/>
        </p:nvCxnSpPr>
        <p:spPr>
          <a:xfrm>
            <a:off x="7112959" y="1673176"/>
            <a:ext cx="754712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AF22A0D-6D94-2749-93D2-FD226C1D31AE}"/>
              </a:ext>
            </a:extLst>
          </p:cNvPr>
          <p:cNvGrpSpPr/>
          <p:nvPr/>
        </p:nvGrpSpPr>
        <p:grpSpPr>
          <a:xfrm rot="5400000">
            <a:off x="1099829" y="3256192"/>
            <a:ext cx="4071566" cy="1258805"/>
            <a:chOff x="4301129" y="1314325"/>
            <a:chExt cx="3288707" cy="101676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0A8103C-F0E4-4347-8029-D22E455AE12C}"/>
                </a:ext>
              </a:extLst>
            </p:cNvPr>
            <p:cNvSpPr txBox="1"/>
            <p:nvPr/>
          </p:nvSpPr>
          <p:spPr>
            <a:xfrm>
              <a:off x="4301129" y="1314325"/>
              <a:ext cx="1759147" cy="1016768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Words in</a:t>
              </a:r>
            </a:p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dictionary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79AAF23-CBE5-EB40-8A54-959AEC49B399}"/>
                </a:ext>
              </a:extLst>
            </p:cNvPr>
            <p:cNvCxnSpPr/>
            <p:nvPr/>
          </p:nvCxnSpPr>
          <p:spPr>
            <a:xfrm>
              <a:off x="6980236" y="1761156"/>
              <a:ext cx="6096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150581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72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750468" y="534926"/>
            <a:ext cx="81928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Spatial features become limitations themselves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E2235-55F7-0F4A-BA1F-5A588F0A1E59}"/>
              </a:ext>
            </a:extLst>
          </p:cNvPr>
          <p:cNvSpPr txBox="1"/>
          <p:nvPr/>
        </p:nvSpPr>
        <p:spPr>
          <a:xfrm>
            <a:off x="5437414" y="2906486"/>
            <a:ext cx="108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How ? </a:t>
            </a:r>
          </a:p>
        </p:txBody>
      </p:sp>
    </p:spTree>
    <p:extLst>
      <p:ext uri="{BB962C8B-B14F-4D97-AF65-F5344CB8AC3E}">
        <p14:creationId xmlns:p14="http://schemas.microsoft.com/office/powerpoint/2010/main" val="45115284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73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0" y="534926"/>
            <a:ext cx="365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Example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FE2235-55F7-0F4A-BA1F-5A588F0A1E59}"/>
              </a:ext>
            </a:extLst>
          </p:cNvPr>
          <p:cNvSpPr txBox="1"/>
          <p:nvPr/>
        </p:nvSpPr>
        <p:spPr>
          <a:xfrm>
            <a:off x="5437414" y="2906486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4FC8CB-6AE7-DD44-B6FA-E4602B026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3201" y="2225627"/>
            <a:ext cx="4328233" cy="41963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989606-C09C-1A49-889A-38AAC4E6405A}"/>
              </a:ext>
            </a:extLst>
          </p:cNvPr>
          <p:cNvSpPr txBox="1"/>
          <p:nvPr/>
        </p:nvSpPr>
        <p:spPr>
          <a:xfrm>
            <a:off x="3727972" y="66314"/>
            <a:ext cx="3788345" cy="2299091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Name, age,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address, email,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purchases,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browsing activity,…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00D3E9F-EA3F-3C47-9D86-AA079F2C7ECD}"/>
              </a:ext>
            </a:extLst>
          </p:cNvPr>
          <p:cNvCxnSpPr/>
          <p:nvPr/>
        </p:nvCxnSpPr>
        <p:spPr>
          <a:xfrm>
            <a:off x="7880403" y="1358219"/>
            <a:ext cx="754712" cy="0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FB3521D-49ED-0844-A950-1D3E418A38E3}"/>
              </a:ext>
            </a:extLst>
          </p:cNvPr>
          <p:cNvGrpSpPr/>
          <p:nvPr/>
        </p:nvGrpSpPr>
        <p:grpSpPr>
          <a:xfrm rot="5400000">
            <a:off x="1976510" y="3808064"/>
            <a:ext cx="3951066" cy="738664"/>
            <a:chOff x="4398461" y="1524389"/>
            <a:chExt cx="3191375" cy="5966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F7328F7-7548-CD42-8441-A9ED0951F0FB}"/>
                </a:ext>
              </a:extLst>
            </p:cNvPr>
            <p:cNvSpPr txBox="1"/>
            <p:nvPr/>
          </p:nvSpPr>
          <p:spPr>
            <a:xfrm>
              <a:off x="4398461" y="1524389"/>
              <a:ext cx="1855636" cy="596637"/>
            </a:xfrm>
            <a:prstGeom prst="rect">
              <a:avLst/>
            </a:prstGeom>
            <a:noFill/>
          </p:spPr>
          <p:txBody>
            <a:bodyPr wrap="non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2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Customers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E2EE5AE1-7F85-6E49-B9B4-A1B1008CB638}"/>
                </a:ext>
              </a:extLst>
            </p:cNvPr>
            <p:cNvCxnSpPr/>
            <p:nvPr/>
          </p:nvCxnSpPr>
          <p:spPr>
            <a:xfrm>
              <a:off x="6980236" y="1761156"/>
              <a:ext cx="6096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591851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74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0" y="534926"/>
            <a:ext cx="365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accent2"/>
                </a:solidFill>
              </a:rPr>
              <a:t>Rule of thumb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B59854A-F28C-F740-9EB3-D9D6B358FD82}"/>
              </a:ext>
            </a:extLst>
          </p:cNvPr>
          <p:cNvSpPr/>
          <p:nvPr/>
        </p:nvSpPr>
        <p:spPr>
          <a:xfrm>
            <a:off x="827314" y="1654627"/>
            <a:ext cx="10540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If your data is just as useful after swapping any of your columns with each other, then you can’t use Convolutional Neural Networks.</a:t>
            </a:r>
          </a:p>
        </p:txBody>
      </p:sp>
    </p:spTree>
    <p:extLst>
      <p:ext uri="{BB962C8B-B14F-4D97-AF65-F5344CB8AC3E}">
        <p14:creationId xmlns:p14="http://schemas.microsoft.com/office/powerpoint/2010/main" val="326884528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75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4EC934-C922-43B0-90D9-847E0908108D}"/>
              </a:ext>
            </a:extLst>
          </p:cNvPr>
          <p:cNvGrpSpPr/>
          <p:nvPr/>
        </p:nvGrpSpPr>
        <p:grpSpPr>
          <a:xfrm flipH="1">
            <a:off x="911110" y="1796013"/>
            <a:ext cx="3447501" cy="369332"/>
            <a:chOff x="6752664" y="1090338"/>
            <a:chExt cx="909509" cy="298663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B525F59-A187-4CC8-9B53-0750ABFA282A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630E04B-46EC-4AD3-BB87-2D93C3285E24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Deep Learning ? 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DF47F84E-157F-DD4C-B399-1087F2A89FE3}"/>
              </a:ext>
            </a:extLst>
          </p:cNvPr>
          <p:cNvSpPr txBox="1"/>
          <p:nvPr/>
        </p:nvSpPr>
        <p:spPr>
          <a:xfrm>
            <a:off x="1079863" y="827314"/>
            <a:ext cx="2034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Outline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D2656864-1290-E64D-8936-0D9056C75B4D}"/>
              </a:ext>
            </a:extLst>
          </p:cNvPr>
          <p:cNvGrpSpPr/>
          <p:nvPr/>
        </p:nvGrpSpPr>
        <p:grpSpPr>
          <a:xfrm flipH="1">
            <a:off x="911136" y="2510996"/>
            <a:ext cx="3447501" cy="369332"/>
            <a:chOff x="6752664" y="1090338"/>
            <a:chExt cx="909509" cy="298663"/>
          </a:xfrm>
          <a:noFill/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F75657E-02A3-5748-82E5-1CEA83883960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2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895FF37-328E-994D-85B2-7FAF4613D65A}"/>
                </a:ext>
              </a:extLst>
            </p:cNvPr>
            <p:cNvSpPr txBox="1"/>
            <p:nvPr/>
          </p:nvSpPr>
          <p:spPr>
            <a:xfrm>
              <a:off x="6752664" y="1140115"/>
              <a:ext cx="675770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Why Convolution ?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294BBAF-F105-9040-9543-05B04CA5FA33}"/>
              </a:ext>
            </a:extLst>
          </p:cNvPr>
          <p:cNvGrpSpPr/>
          <p:nvPr/>
        </p:nvGrpSpPr>
        <p:grpSpPr>
          <a:xfrm flipH="1">
            <a:off x="911110" y="3239149"/>
            <a:ext cx="3524300" cy="369332"/>
            <a:chOff x="6732403" y="1090338"/>
            <a:chExt cx="929770" cy="298663"/>
          </a:xfrm>
          <a:noFill/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674EC35-0A5B-B240-B9CD-F733D60397A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3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9D50148-B06E-3743-A3A3-F21C83D9290F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Convolutional Networks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A01C9E6-7419-3748-A5B2-07704259032D}"/>
              </a:ext>
            </a:extLst>
          </p:cNvPr>
          <p:cNvGrpSpPr/>
          <p:nvPr/>
        </p:nvGrpSpPr>
        <p:grpSpPr>
          <a:xfrm flipH="1">
            <a:off x="911110" y="3960433"/>
            <a:ext cx="3524300" cy="369332"/>
            <a:chOff x="6732403" y="1090338"/>
            <a:chExt cx="929770" cy="298663"/>
          </a:xfrm>
          <a:noFill/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498508EA-DCB3-6F4E-AE05-C9FE57A3E7E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4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A571468-3462-AF41-AA31-DA21FA3AFA35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1">
                      <a:lumMod val="85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Applications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297BF44-E99B-E046-8A8B-35CB3883C294}"/>
              </a:ext>
            </a:extLst>
          </p:cNvPr>
          <p:cNvGrpSpPr/>
          <p:nvPr/>
        </p:nvGrpSpPr>
        <p:grpSpPr>
          <a:xfrm flipH="1">
            <a:off x="956261" y="4705299"/>
            <a:ext cx="3524300" cy="369332"/>
            <a:chOff x="6732403" y="1090338"/>
            <a:chExt cx="929770" cy="298663"/>
          </a:xfrm>
          <a:noFill/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18C0AD3-E680-6949-AF6A-F9093E668B0E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accent1"/>
                  </a:solidFill>
                  <a:latin typeface="+mj-lt"/>
                  <a:cs typeface="Segoe UI Semibold" panose="020B0702040204020203" pitchFamily="34" charset="0"/>
                </a:rPr>
                <a:t>5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862974F-3595-3A40-B438-7D14775996F2}"/>
                </a:ext>
              </a:extLst>
            </p:cNvPr>
            <p:cNvSpPr txBox="1"/>
            <p:nvPr/>
          </p:nvSpPr>
          <p:spPr>
            <a:xfrm>
              <a:off x="6732403" y="1140118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latin typeface="+mj-lt"/>
                  <a:cs typeface="Segoe UI Semibold" panose="020B0702040204020203" pitchFamily="34" charset="0"/>
                </a:rPr>
                <a:t>Putting it all together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789D411-6788-0143-8B3D-EB69D020A4BE}"/>
              </a:ext>
            </a:extLst>
          </p:cNvPr>
          <p:cNvGrpSpPr/>
          <p:nvPr/>
        </p:nvGrpSpPr>
        <p:grpSpPr>
          <a:xfrm flipH="1">
            <a:off x="956261" y="5381976"/>
            <a:ext cx="3524300" cy="369332"/>
            <a:chOff x="6732403" y="1090338"/>
            <a:chExt cx="929770" cy="298663"/>
          </a:xfrm>
          <a:noFill/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B84E1A13-0FB1-614A-9A41-DF9BA13357B7}"/>
                </a:ext>
              </a:extLst>
            </p:cNvPr>
            <p:cNvSpPr txBox="1"/>
            <p:nvPr/>
          </p:nvSpPr>
          <p:spPr>
            <a:xfrm>
              <a:off x="7331633" y="1090338"/>
              <a:ext cx="330540" cy="298663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6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96D4F344-2126-4640-9DDA-8E5D2C8E791D}"/>
                </a:ext>
              </a:extLst>
            </p:cNvPr>
            <p:cNvSpPr txBox="1"/>
            <p:nvPr/>
          </p:nvSpPr>
          <p:spPr>
            <a:xfrm>
              <a:off x="6732403" y="1140116"/>
              <a:ext cx="696032" cy="199109"/>
            </a:xfrm>
            <a:prstGeom prst="rect">
              <a:avLst/>
            </a:prstGeom>
            <a:grpFill/>
          </p:spPr>
          <p:txBody>
            <a:bodyPr wrap="square" lIns="0" tIns="0" rIns="0" bIns="0" rtlCol="0" anchor="ctr">
              <a:spAutoFit/>
            </a:bodyPr>
            <a:lstStyle/>
            <a:p>
              <a:pPr lvl="1" algn="l" rtl="1"/>
              <a:r>
                <a:rPr lang="en-US" sz="1600" dirty="0">
                  <a:solidFill>
                    <a:schemeClr val="bg2">
                      <a:lumMod val="90000"/>
                    </a:schemeClr>
                  </a:solidFill>
                  <a:latin typeface="+mj-lt"/>
                  <a:cs typeface="Segoe UI Semibold" panose="020B0702040204020203" pitchFamily="34" charset="0"/>
                </a:rPr>
                <a:t>Demo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86164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76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827314" y="546292"/>
            <a:ext cx="365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References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A699DCE-78F3-9146-B567-3F0B19249F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731198"/>
              </p:ext>
            </p:extLst>
          </p:nvPr>
        </p:nvGraphicFramePr>
        <p:xfrm>
          <a:off x="650784" y="1265301"/>
          <a:ext cx="10616292" cy="34575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60796">
                  <a:extLst>
                    <a:ext uri="{9D8B030D-6E8A-4147-A177-3AD203B41FA5}">
                      <a16:colId xmlns:a16="http://schemas.microsoft.com/office/drawing/2014/main" val="4243707327"/>
                    </a:ext>
                  </a:extLst>
                </a:gridCol>
                <a:gridCol w="10055496">
                  <a:extLst>
                    <a:ext uri="{9D8B030D-6E8A-4147-A177-3AD203B41FA5}">
                      <a16:colId xmlns:a16="http://schemas.microsoft.com/office/drawing/2014/main" val="1828366274"/>
                    </a:ext>
                  </a:extLst>
                </a:gridCol>
              </a:tblGrid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[1]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Trebuchet MS" panose="020B070302020209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Brandon </a:t>
                      </a:r>
                      <a:r>
                        <a:rPr lang="en-US" sz="1200" b="0" dirty="0" err="1">
                          <a:solidFill>
                            <a:srgbClr val="000000"/>
                          </a:solidFill>
                          <a:effectLst/>
                          <a:latin typeface="Trebuchet MS" panose="020B070302020209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Roherer</a:t>
                      </a:r>
                      <a:r>
                        <a:rPr lang="en-US" sz="1200" b="0" dirty="0">
                          <a:solidFill>
                            <a:srgbClr val="000000"/>
                          </a:solidFill>
                          <a:effectLst/>
                          <a:latin typeface="Trebuchet MS" panose="020B070302020209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, Deep CNN for Image Classification</a:t>
                      </a: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59286905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[2]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I. S. G. E. H. Alex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Krizhevsky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"ImageNet Classification with Deep Convolutional Neural Networks," NIPS, 2012.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4212483786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[3]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ImageNet, "ILSVRC results," 2016. [Online]. Available: http://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www.image-net.org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/challenges/LSVRC/.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1233218236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[4]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L. D. a. D. Yu, Deep Learning Methods and Applications, 2013.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715970934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[5]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G. I. Quo c V. Le Go ogle Brain, "A Tutorial on Deep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Learning,Part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 1: Nonlinear Classifiers and The Backpropagation Algorithm," December 2015.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146050186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[6]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Y.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LeCun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"Gradient-Based Learning Applied to document recognition".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3077274132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[7]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J.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Schmidhuber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"Deep learning in neural networks: An overview," 12 September.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586787982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[8]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B. Y.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Bengio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"Learning Deep Architectures for AI".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575442580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[9]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R. F. (NYU), "Deep Learning Methods for Vision CVPR 2012".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3025864351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[10]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S.-Y. L. Hyun Ah Song, Hierarchical Representation Using NMF.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3746930721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[11]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C.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Szegedy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"Going deeper with convolutions," 2014.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4144625559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[12]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Dr.karpathy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"CS231n Convolutional Neural Networks for Visual Recognition," 26 11 2016. [Online].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922284844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>
                          <a:effectLst/>
                          <a:latin typeface="Trebuchet MS" panose="020B0703020202090204" pitchFamily="34" charset="0"/>
                        </a:rPr>
                        <a:t>[13] </a:t>
                      </a:r>
                      <a:endParaRPr lang="en-US" sz="1200" b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D. o. C. S. C. I. N. Y. U. Matthew D. </a:t>
                      </a:r>
                      <a:r>
                        <a:rPr lang="en-US" sz="1200" b="0" dirty="0" err="1">
                          <a:effectLst/>
                          <a:latin typeface="Trebuchet MS" panose="020B0703020202090204" pitchFamily="34" charset="0"/>
                        </a:rPr>
                        <a:t>Zeiler</a:t>
                      </a: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, "Visualizing and Understanding Convolutional Networks," 2013.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825390308"/>
                  </a:ext>
                </a:extLst>
              </a:tr>
              <a:tr h="80306">
                <a:tc>
                  <a:txBody>
                    <a:bodyPr/>
                    <a:lstStyle/>
                    <a:p>
                      <a:pPr marL="6350" marR="41910" indent="-6350" algn="ctr">
                        <a:lnSpc>
                          <a:spcPct val="153000"/>
                        </a:lnSpc>
                        <a:spcAft>
                          <a:spcPts val="1090"/>
                        </a:spcAft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[14]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tc>
                  <a:txBody>
                    <a:bodyPr/>
                    <a:lstStyle/>
                    <a:p>
                      <a:pPr marL="171450" marR="41910" indent="-171450" algn="l">
                        <a:lnSpc>
                          <a:spcPct val="153000"/>
                        </a:lnSpc>
                        <a:spcAft>
                          <a:spcPts val="109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dirty="0">
                          <a:effectLst/>
                          <a:latin typeface="Trebuchet MS" panose="020B0703020202090204" pitchFamily="34" charset="0"/>
                        </a:rPr>
                        <a:t>V. N. a. G. Hinton, "Rectified Linear Units improve Restricted Boltzmann Machines," International Conference on Machine Learning, 2010. </a:t>
                      </a:r>
                      <a:endParaRPr lang="en-US" sz="1200" b="0" dirty="0">
                        <a:solidFill>
                          <a:srgbClr val="000000"/>
                        </a:solidFill>
                        <a:effectLst/>
                        <a:latin typeface="Trebuchet MS" panose="020B0703020202090204" pitchFamily="34" charset="0"/>
                        <a:ea typeface="Times New Roman" panose="02020603050405020304" pitchFamily="18" charset="0"/>
                        <a:cs typeface="Arial" panose="020B0604020202020204" pitchFamily="34" charset="0"/>
                      </a:endParaRPr>
                    </a:p>
                  </a:txBody>
                  <a:tcPr marL="1056" marR="1056" marT="1056" marB="1056"/>
                </a:tc>
                <a:extLst>
                  <a:ext uri="{0D108BD9-81ED-4DB2-BD59-A6C34878D82A}">
                    <a16:rowId xmlns:a16="http://schemas.microsoft.com/office/drawing/2014/main" val="2788676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6511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77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827314" y="546292"/>
            <a:ext cx="36505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Summary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9CDE9AE-008C-5C4F-ADF5-58772672ED9D}"/>
              </a:ext>
            </a:extLst>
          </p:cNvPr>
          <p:cNvSpPr txBox="1"/>
          <p:nvPr/>
        </p:nvSpPr>
        <p:spPr>
          <a:xfrm>
            <a:off x="827315" y="1677359"/>
            <a:ext cx="10659836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Deep Learning for learning features representations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Convolutional features are trained to match spatial features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Very flexible models, many hyper parameters challenge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 many trade-offs </a:t>
            </a:r>
            <a:br>
              <a:rPr lang="en-US" sz="2400" dirty="0"/>
            </a:br>
            <a:endParaRPr lang="en-US" sz="1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273299-0C7A-1648-8C39-4DF8D3C82E3B}"/>
              </a:ext>
            </a:extLst>
          </p:cNvPr>
          <p:cNvSpPr/>
          <p:nvPr/>
        </p:nvSpPr>
        <p:spPr>
          <a:xfrm>
            <a:off x="3882390" y="3756005"/>
            <a:ext cx="6096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dirty="0"/>
              <a:t>performance (memory and time)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dirty="0"/>
              <a:t>Accuracy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dirty="0"/>
              <a:t>Depth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1600" dirty="0"/>
              <a:t>Better yet simpler feature 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378289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8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Why convolution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C90EB5D-C88D-DF4C-9170-F67CD5E6F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870" y="3910062"/>
            <a:ext cx="1381922" cy="1339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5150583-5A44-F04F-961C-866FB595E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870" y="1760562"/>
            <a:ext cx="1381922" cy="13398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6155DA3-7622-F744-9B4A-E9CDDA87B0B0}"/>
              </a:ext>
            </a:extLst>
          </p:cNvPr>
          <p:cNvSpPr/>
          <p:nvPr/>
        </p:nvSpPr>
        <p:spPr bwMode="auto">
          <a:xfrm>
            <a:off x="4691192" y="1592262"/>
            <a:ext cx="3124200" cy="1676400"/>
          </a:xfrm>
          <a:prstGeom prst="rect">
            <a:avLst/>
          </a:prstGeom>
          <a:solidFill>
            <a:srgbClr val="FFFFFF"/>
          </a:solidFill>
          <a:ln w="76200"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188F"/>
                </a:solidFill>
              </a:rPr>
              <a:t>CNN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345CD35-5E96-7049-8E31-CE226CFA7CB2}"/>
              </a:ext>
            </a:extLst>
          </p:cNvPr>
          <p:cNvCxnSpPr>
            <a:endCxn id="21" idx="1"/>
          </p:cNvCxnSpPr>
          <p:nvPr/>
        </p:nvCxnSpPr>
        <p:spPr>
          <a:xfrm>
            <a:off x="3787114" y="24304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FD6256D-AFB9-2849-B225-766B89431136}"/>
              </a:ext>
            </a:extLst>
          </p:cNvPr>
          <p:cNvCxnSpPr/>
          <p:nvPr/>
        </p:nvCxnSpPr>
        <p:spPr>
          <a:xfrm>
            <a:off x="7815392" y="24304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1B04529C-58E3-1B4F-96B3-56FD54A0A584}"/>
              </a:ext>
            </a:extLst>
          </p:cNvPr>
          <p:cNvSpPr txBox="1"/>
          <p:nvPr/>
        </p:nvSpPr>
        <p:spPr>
          <a:xfrm>
            <a:off x="8653592" y="1823600"/>
            <a:ext cx="973664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b="1" dirty="0">
                <a:solidFill>
                  <a:srgbClr val="002060"/>
                </a:solidFill>
              </a:rPr>
              <a:t>X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107A6D5-18F4-DD4A-88BB-B6A1849DDC16}"/>
              </a:ext>
            </a:extLst>
          </p:cNvPr>
          <p:cNvSpPr/>
          <p:nvPr/>
        </p:nvSpPr>
        <p:spPr bwMode="auto">
          <a:xfrm>
            <a:off x="4691192" y="3725862"/>
            <a:ext cx="3124200" cy="1676400"/>
          </a:xfrm>
          <a:prstGeom prst="rect">
            <a:avLst/>
          </a:prstGeom>
          <a:solidFill>
            <a:srgbClr val="FFFFFF"/>
          </a:solidFill>
          <a:ln w="76200"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188F"/>
                </a:solidFill>
              </a:rPr>
              <a:t>CNN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0F47371-CA48-8F4F-BE1A-C3A62039EC9D}"/>
              </a:ext>
            </a:extLst>
          </p:cNvPr>
          <p:cNvCxnSpPr>
            <a:endCxn id="25" idx="1"/>
          </p:cNvCxnSpPr>
          <p:nvPr/>
        </p:nvCxnSpPr>
        <p:spPr>
          <a:xfrm>
            <a:off x="3787114" y="45640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737206A-4090-494F-A9B7-0B526A30490A}"/>
              </a:ext>
            </a:extLst>
          </p:cNvPr>
          <p:cNvCxnSpPr/>
          <p:nvPr/>
        </p:nvCxnSpPr>
        <p:spPr>
          <a:xfrm>
            <a:off x="7815392" y="45640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C1A841E7-C023-A749-B725-FA17AE03E4FE}"/>
              </a:ext>
            </a:extLst>
          </p:cNvPr>
          <p:cNvSpPr txBox="1"/>
          <p:nvPr/>
        </p:nvSpPr>
        <p:spPr>
          <a:xfrm>
            <a:off x="8653592" y="3954462"/>
            <a:ext cx="1069845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b="1" dirty="0">
                <a:solidFill>
                  <a:srgbClr val="002060"/>
                </a:solidFill>
              </a:rPr>
              <a:t>O</a:t>
            </a:r>
          </a:p>
        </p:txBody>
      </p:sp>
    </p:spTree>
    <p:extLst>
      <p:ext uri="{BB962C8B-B14F-4D97-AF65-F5344CB8AC3E}">
        <p14:creationId xmlns:p14="http://schemas.microsoft.com/office/powerpoint/2010/main" val="241272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A22970AA-4D81-42E7-B90D-6F83D8998C85}"/>
              </a:ext>
            </a:extLst>
          </p:cNvPr>
          <p:cNvSpPr/>
          <p:nvPr/>
        </p:nvSpPr>
        <p:spPr>
          <a:xfrm rot="5400000">
            <a:off x="0" y="0"/>
            <a:ext cx="827314" cy="827314"/>
          </a:xfrm>
          <a:prstGeom prst="rtTriangle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072424-5D56-4214-9B0E-115C1E9D580C}"/>
              </a:ext>
            </a:extLst>
          </p:cNvPr>
          <p:cNvSpPr/>
          <p:nvPr/>
        </p:nvSpPr>
        <p:spPr>
          <a:xfrm>
            <a:off x="1166948" y="6448197"/>
            <a:ext cx="10013044" cy="18120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67B5F5-F106-4972-8869-9423FCCF1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13657" y="6356350"/>
            <a:ext cx="666206" cy="365125"/>
          </a:xfrm>
        </p:spPr>
        <p:txBody>
          <a:bodyPr/>
          <a:lstStyle/>
          <a:p>
            <a:pPr algn="ctr"/>
            <a:fld id="{7E672E3D-61E0-450A-AD62-EE98E486015F}" type="slidenum">
              <a:rPr lang="en-US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pPr algn="ctr"/>
              <a:t>9</a:t>
            </a:fld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4CCC08-A329-477A-B80B-2665F19C7039}"/>
              </a:ext>
            </a:extLst>
          </p:cNvPr>
          <p:cNvSpPr/>
          <p:nvPr/>
        </p:nvSpPr>
        <p:spPr>
          <a:xfrm>
            <a:off x="11267076" y="6448197"/>
            <a:ext cx="924923" cy="181203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73ADFC-3D6B-194C-8A54-EE5DFF7F2C5E}"/>
              </a:ext>
            </a:extLst>
          </p:cNvPr>
          <p:cNvSpPr txBox="1"/>
          <p:nvPr/>
        </p:nvSpPr>
        <p:spPr>
          <a:xfrm>
            <a:off x="1166947" y="642648"/>
            <a:ext cx="9720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Trickier cases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27AC582E-9A63-0945-B457-1174753524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2693" y="1744662"/>
            <a:ext cx="1381922" cy="133980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A12B80B1-FB80-B540-9DAD-415A98F233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693" y="1747834"/>
            <a:ext cx="1381922" cy="13398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AFAF7A07-85C0-B044-B2E7-524C124A4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6693" y="1744662"/>
            <a:ext cx="1381922" cy="13398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67D762EF-F58C-EE4B-B208-84BB798D2290}"/>
              </a:ext>
            </a:extLst>
          </p:cNvPr>
          <p:cNvSpPr/>
          <p:nvPr/>
        </p:nvSpPr>
        <p:spPr bwMode="auto">
          <a:xfrm>
            <a:off x="7274715" y="1592262"/>
            <a:ext cx="3124200" cy="1676400"/>
          </a:xfrm>
          <a:prstGeom prst="rect">
            <a:avLst/>
          </a:prstGeom>
          <a:solidFill>
            <a:srgbClr val="FFFFFF"/>
          </a:solidFill>
          <a:ln w="76200"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188F"/>
                </a:solidFill>
              </a:rPr>
              <a:t>CNN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35CA535-8B58-B64D-BD93-7B4C666ABAC7}"/>
              </a:ext>
            </a:extLst>
          </p:cNvPr>
          <p:cNvCxnSpPr>
            <a:endCxn id="57" idx="1"/>
          </p:cNvCxnSpPr>
          <p:nvPr/>
        </p:nvCxnSpPr>
        <p:spPr>
          <a:xfrm>
            <a:off x="6370637" y="24304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87B12FE-4F79-9244-8382-0EB771469BE7}"/>
              </a:ext>
            </a:extLst>
          </p:cNvPr>
          <p:cNvCxnSpPr/>
          <p:nvPr/>
        </p:nvCxnSpPr>
        <p:spPr>
          <a:xfrm>
            <a:off x="10398915" y="24304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CFDDF08-35BA-5248-AFB2-5FB0577158A7}"/>
              </a:ext>
            </a:extLst>
          </p:cNvPr>
          <p:cNvSpPr txBox="1"/>
          <p:nvPr/>
        </p:nvSpPr>
        <p:spPr>
          <a:xfrm>
            <a:off x="11237115" y="1823600"/>
            <a:ext cx="973664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b="1" dirty="0">
                <a:solidFill>
                  <a:srgbClr val="002060"/>
                </a:solidFill>
              </a:rPr>
              <a:t>X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30B14E8-7CFA-F84B-BF15-D4FDD282DD73}"/>
              </a:ext>
            </a:extLst>
          </p:cNvPr>
          <p:cNvSpPr/>
          <p:nvPr/>
        </p:nvSpPr>
        <p:spPr bwMode="auto">
          <a:xfrm>
            <a:off x="7285037" y="4411662"/>
            <a:ext cx="3124200" cy="1676400"/>
          </a:xfrm>
          <a:prstGeom prst="rect">
            <a:avLst/>
          </a:prstGeom>
          <a:solidFill>
            <a:srgbClr val="FFFFFF"/>
          </a:solidFill>
          <a:ln w="76200">
            <a:solidFill>
              <a:srgbClr val="002060"/>
            </a:solidFill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7" rIns="0" bIns="46637" numCol="1" rtlCol="0" anchor="ctr" anchorCtr="0" compatLnSpc="1">
            <a:prstTxWarp prst="textNoShape">
              <a:avLst/>
            </a:prstTxWarp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188F"/>
                </a:solidFill>
              </a:rPr>
              <a:t>CNN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1EC4644-76C6-5344-9A9B-961D1B82CF66}"/>
              </a:ext>
            </a:extLst>
          </p:cNvPr>
          <p:cNvCxnSpPr>
            <a:endCxn id="61" idx="1"/>
          </p:cNvCxnSpPr>
          <p:nvPr/>
        </p:nvCxnSpPr>
        <p:spPr>
          <a:xfrm>
            <a:off x="6380959" y="52498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EB6DD55-08FA-D74E-A0C7-5C8A4FF9616D}"/>
              </a:ext>
            </a:extLst>
          </p:cNvPr>
          <p:cNvCxnSpPr/>
          <p:nvPr/>
        </p:nvCxnSpPr>
        <p:spPr>
          <a:xfrm>
            <a:off x="10409237" y="5249862"/>
            <a:ext cx="904078" cy="0"/>
          </a:xfrm>
          <a:prstGeom prst="straightConnector1">
            <a:avLst/>
          </a:prstGeom>
          <a:ln w="762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D1C10DED-D827-0C44-A948-8302C6BBEAA1}"/>
              </a:ext>
            </a:extLst>
          </p:cNvPr>
          <p:cNvSpPr txBox="1"/>
          <p:nvPr/>
        </p:nvSpPr>
        <p:spPr>
          <a:xfrm>
            <a:off x="11247437" y="4640262"/>
            <a:ext cx="1069845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b="1" dirty="0">
                <a:solidFill>
                  <a:srgbClr val="002060"/>
                </a:solidFill>
              </a:rPr>
              <a:t>O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85A0007-D38C-324F-9E26-B75BC4BFC5C4}"/>
              </a:ext>
            </a:extLst>
          </p:cNvPr>
          <p:cNvSpPr txBox="1"/>
          <p:nvPr/>
        </p:nvSpPr>
        <p:spPr>
          <a:xfrm>
            <a:off x="198437" y="3541662"/>
            <a:ext cx="1568378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translation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7CC8B48-47F9-D442-9B27-F94A5CC5A1D9}"/>
              </a:ext>
            </a:extLst>
          </p:cNvPr>
          <p:cNvSpPr txBox="1"/>
          <p:nvPr/>
        </p:nvSpPr>
        <p:spPr>
          <a:xfrm>
            <a:off x="1990024" y="3541662"/>
            <a:ext cx="1148391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scaling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16F92F8-E228-D343-8ECD-CB84DCD54967}"/>
              </a:ext>
            </a:extLst>
          </p:cNvPr>
          <p:cNvSpPr txBox="1"/>
          <p:nvPr/>
        </p:nvSpPr>
        <p:spPr>
          <a:xfrm>
            <a:off x="4975930" y="3536751"/>
            <a:ext cx="1134285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weight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6D3A397-3F68-1B41-B8ED-C7CBC3749096}"/>
              </a:ext>
            </a:extLst>
          </p:cNvPr>
          <p:cNvSpPr txBox="1"/>
          <p:nvPr/>
        </p:nvSpPr>
        <p:spPr>
          <a:xfrm>
            <a:off x="3393991" y="3523183"/>
            <a:ext cx="126842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rotation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C153C756-A329-FA47-8095-860AFBC15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693" y="1744662"/>
            <a:ext cx="1381922" cy="133980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886ABFB2-6AC9-D447-8B03-D10C04CCE9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208" y="4564062"/>
            <a:ext cx="1381922" cy="133980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29C2032-E68B-2041-A1C1-24D33A1C21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32693" y="4564062"/>
            <a:ext cx="1381922" cy="133980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8380A374-96BF-544A-A587-067D1194DA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80693" y="4564062"/>
            <a:ext cx="1381922" cy="1339800"/>
          </a:xfrm>
          <a:prstGeom prst="rect">
            <a:avLst/>
          </a:prstGeom>
        </p:spPr>
      </p:pic>
      <p:pic>
        <p:nvPicPr>
          <p:cNvPr id="73" name="Picture 72">
            <a:extLst>
              <a:ext uri="{FF2B5EF4-FFF2-40B4-BE49-F238E27FC236}">
                <a16:creationId xmlns:a16="http://schemas.microsoft.com/office/drawing/2014/main" id="{77134590-CAEF-AF47-B68B-ECEEFEAD47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56693" y="4564062"/>
            <a:ext cx="1381922" cy="13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8097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3362</TotalTime>
  <Words>1030</Words>
  <Application>Microsoft Macintosh PowerPoint</Application>
  <PresentationFormat>Widescreen</PresentationFormat>
  <Paragraphs>402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8" baseType="lpstr">
      <vt:lpstr>Arial</vt:lpstr>
      <vt:lpstr>Bell MT</vt:lpstr>
      <vt:lpstr>Calibri</vt:lpstr>
      <vt:lpstr>Cambria Math</vt:lpstr>
      <vt:lpstr>Courier New</vt:lpstr>
      <vt:lpstr>Segoe UI Semibold</vt:lpstr>
      <vt:lpstr>Times New Roman</vt:lpstr>
      <vt:lpstr>Trebuchet MS</vt:lpstr>
      <vt:lpstr>Wingdings</vt:lpstr>
      <vt:lpstr>Wingdings 3</vt:lpstr>
      <vt:lpstr>Facet</vt:lpstr>
      <vt:lpstr> IndabaX Rwnada CNN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215</cp:revision>
  <dcterms:created xsi:type="dcterms:W3CDTF">2018-10-24T05:58:30Z</dcterms:created>
  <dcterms:modified xsi:type="dcterms:W3CDTF">2019-04-20T20:37:17Z</dcterms:modified>
</cp:coreProperties>
</file>

<file path=docProps/thumbnail.jpeg>
</file>